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9" r:id="rId2"/>
  </p:sldMasterIdLst>
  <p:notesMasterIdLst>
    <p:notesMasterId r:id="rId10"/>
  </p:notesMasterIdLst>
  <p:sldIdLst>
    <p:sldId id="256" r:id="rId3"/>
    <p:sldId id="265" r:id="rId4"/>
    <p:sldId id="266" r:id="rId5"/>
    <p:sldId id="267" r:id="rId6"/>
    <p:sldId id="299" r:id="rId7"/>
    <p:sldId id="301" r:id="rId8"/>
    <p:sldId id="286" r:id="rId9"/>
  </p:sldIdLst>
  <p:sldSz cx="18288000" cy="10287000"/>
  <p:notesSz cx="6858000" cy="9144000"/>
  <p:embeddedFontLst>
    <p:embeddedFont>
      <p:font typeface="Abadi" panose="020B0604020104020204" pitchFamily="34" charset="0"/>
      <p:regular r:id="rId11"/>
    </p:embeddedFont>
    <p:embeddedFont>
      <p:font typeface="HK Grotesk Light" panose="020B0604020202020204" charset="0"/>
      <p:regular r:id="rId12"/>
    </p:embeddedFont>
    <p:embeddedFont>
      <p:font typeface="Montserrat" panose="00000500000000000000" pitchFamily="2" charset="0"/>
      <p:regular r:id="rId13"/>
      <p:bold r:id="rId14"/>
      <p:italic r:id="rId15"/>
      <p:boldItalic r:id="rId16"/>
    </p:embeddedFont>
    <p:embeddedFont>
      <p:font typeface="Source Sans Pro" panose="020B050303040302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F2E"/>
    <a:srgbClr val="F8D8E8"/>
    <a:srgbClr val="F2DEF2"/>
    <a:srgbClr val="E7F7D9"/>
    <a:srgbClr val="9BBB59"/>
    <a:srgbClr val="E0E9CD"/>
    <a:srgbClr val="F2F6EA"/>
    <a:srgbClr val="AAD8E4"/>
    <a:srgbClr val="3DB433"/>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129" autoAdjust="0"/>
  </p:normalViewPr>
  <p:slideViewPr>
    <p:cSldViewPr>
      <p:cViewPr>
        <p:scale>
          <a:sx n="40" d="100"/>
          <a:sy n="40" d="100"/>
        </p:scale>
        <p:origin x="900"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1.fntdata"/><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5.fntdata"/><Relationship Id="rId23" Type="http://schemas.openxmlformats.org/officeDocument/2006/relationships/theme" Target="theme/theme1.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4.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44DF-AAC8-48AE-ABBD-5FE70C537CAA}" type="datetimeFigureOut">
              <a:rPr lang="it-IT" smtClean="0"/>
              <a:t>13/02/2024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329A5-590E-4595-ADCA-A845BF45A24E}" type="slidenum">
              <a:rPr lang="it-IT" smtClean="0"/>
              <a:t>‹#›</a:t>
            </a:fld>
            <a:endParaRPr lang="it-IT" dirty="0"/>
          </a:p>
        </p:txBody>
      </p:sp>
    </p:spTree>
    <p:extLst>
      <p:ext uri="{BB962C8B-B14F-4D97-AF65-F5344CB8AC3E}">
        <p14:creationId xmlns:p14="http://schemas.microsoft.com/office/powerpoint/2010/main" val="1658639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4329A5-590E-4595-ADCA-A845BF45A24E}" type="slidenum">
              <a:rPr lang="it-IT" smtClean="0"/>
              <a:t>4</a:t>
            </a:fld>
            <a:endParaRPr lang="it-IT" dirty="0"/>
          </a:p>
        </p:txBody>
      </p:sp>
    </p:spTree>
    <p:extLst>
      <p:ext uri="{BB962C8B-B14F-4D97-AF65-F5344CB8AC3E}">
        <p14:creationId xmlns:p14="http://schemas.microsoft.com/office/powerpoint/2010/main" val="351631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it-IT" dirty="0"/>
              <a:t>Non allineati</a:t>
            </a:r>
          </a:p>
        </p:txBody>
      </p:sp>
      <p:sp>
        <p:nvSpPr>
          <p:cNvPr id="4" name="Segnaposto numero diapositiva 3"/>
          <p:cNvSpPr>
            <a:spLocks noGrp="1"/>
          </p:cNvSpPr>
          <p:nvPr>
            <p:ph type="sldNum" sz="quarter" idx="5"/>
          </p:nvPr>
        </p:nvSpPr>
        <p:spPr/>
        <p:txBody>
          <a:bodyPr/>
          <a:lstStyle/>
          <a:p>
            <a:fld id="{BF649D35-7E75-4BC8-82A5-08A82E0C2740}" type="slidenum">
              <a:rPr lang="it-IT" smtClean="0"/>
              <a:t>7</a:t>
            </a:fld>
            <a:endParaRPr lang="it-IT" dirty="0"/>
          </a:p>
        </p:txBody>
      </p:sp>
    </p:spTree>
    <p:extLst>
      <p:ext uri="{BB962C8B-B14F-4D97-AF65-F5344CB8AC3E}">
        <p14:creationId xmlns:p14="http://schemas.microsoft.com/office/powerpoint/2010/main" val="477489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p:spTree>
      <p:nvGrpSpPr>
        <p:cNvPr id="1" name=""/>
        <p:cNvGrpSpPr/>
        <p:nvPr/>
      </p:nvGrpSpPr>
      <p:grpSpPr>
        <a:xfrm>
          <a:off x="0" y="0"/>
          <a:ext cx="0" cy="0"/>
          <a:chOff x="0" y="0"/>
          <a:chExt cx="0" cy="0"/>
        </a:xfrm>
      </p:grpSpPr>
      <p:pic>
        <p:nvPicPr>
          <p:cNvPr id="8" name="Immagine 7" descr="Immagine che contiene esterni, serviziodatavola, segnale, sedendo&#10;&#10;Descrizione generata automaticamente">
            <a:extLst>
              <a:ext uri="{FF2B5EF4-FFF2-40B4-BE49-F238E27FC236}">
                <a16:creationId xmlns:a16="http://schemas.microsoft.com/office/drawing/2014/main" id="{B5EC9701-1DD1-6F6F-F2BF-7A05031AB4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400" y="2857500"/>
            <a:ext cx="5029200" cy="1299920"/>
          </a:xfrm>
          <a:prstGeom prst="rect">
            <a:avLst/>
          </a:prstGeom>
        </p:spPr>
      </p:pic>
      <p:sp>
        <p:nvSpPr>
          <p:cNvPr id="10" name="Title 1">
            <a:extLst>
              <a:ext uri="{FF2B5EF4-FFF2-40B4-BE49-F238E27FC236}">
                <a16:creationId xmlns:a16="http://schemas.microsoft.com/office/drawing/2014/main" id="{B99586F0-020F-E315-70F8-ADA5BB8E3148}"/>
              </a:ext>
            </a:extLst>
          </p:cNvPr>
          <p:cNvSpPr>
            <a:spLocks noGrp="1"/>
          </p:cNvSpPr>
          <p:nvPr>
            <p:ph type="title" hasCustomPrompt="1"/>
          </p:nvPr>
        </p:nvSpPr>
        <p:spPr>
          <a:xfrm>
            <a:off x="1524000" y="5530007"/>
            <a:ext cx="8077200" cy="1143000"/>
          </a:xfrm>
          <a:ln>
            <a:noFill/>
          </a:ln>
        </p:spPr>
        <p:txBody>
          <a:bodyPr/>
          <a:lstStyle>
            <a:lvl1pPr algn="ctr">
              <a:defRPr sz="3600">
                <a:solidFill>
                  <a:srgbClr val="25AE89"/>
                </a:solidFill>
                <a:latin typeface="Montserrat" panose="00000500000000000000" pitchFamily="2" charset="0"/>
              </a:defRPr>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7652FE29-0007-441C-A528-CA9CACB98C1F}"/>
              </a:ext>
            </a:extLst>
          </p:cNvPr>
          <p:cNvSpPr/>
          <p:nvPr userDrawn="1"/>
        </p:nvSpPr>
        <p:spPr>
          <a:xfrm>
            <a:off x="16484043" y="9534532"/>
            <a:ext cx="621000" cy="752474"/>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a:t>
            </a:fld>
            <a:endParaRPr lang="it-IT" dirty="0"/>
          </a:p>
        </p:txBody>
      </p:sp>
      <p:pic>
        <p:nvPicPr>
          <p:cNvPr id="8" name="Immagine 7" descr="Immagine che contiene persona, tavolo, interni, taglio&#10;&#10;Descrizione generata automaticamente">
            <a:extLst>
              <a:ext uri="{FF2B5EF4-FFF2-40B4-BE49-F238E27FC236}">
                <a16:creationId xmlns:a16="http://schemas.microsoft.com/office/drawing/2014/main" id="{5214B85A-1E5D-4481-8651-4AADCD071F96}"/>
              </a:ext>
            </a:extLst>
          </p:cNvPr>
          <p:cNvPicPr>
            <a:picLocks noChangeAspect="1"/>
          </p:cNvPicPr>
          <p:nvPr/>
        </p:nvPicPr>
        <p:blipFill rotWithShape="1">
          <a:blip r:embed="rId2">
            <a:extLst>
              <a:ext uri="{28A0092B-C50C-407E-A947-70E740481C1C}">
                <a14:useLocalDpi xmlns:a14="http://schemas.microsoft.com/office/drawing/2010/main" val="0"/>
              </a:ext>
            </a:extLst>
          </a:blip>
          <a:srcRect t="65432" b="23308"/>
          <a:stretch/>
        </p:blipFill>
        <p:spPr>
          <a:xfrm>
            <a:off x="0" y="0"/>
            <a:ext cx="18288000" cy="1550508"/>
          </a:xfrm>
          <a:prstGeom prst="rect">
            <a:avLst/>
          </a:prstGeom>
        </p:spPr>
      </p:pic>
      <p:sp>
        <p:nvSpPr>
          <p:cNvPr id="9" name="Rettangolo 8">
            <a:extLst>
              <a:ext uri="{FF2B5EF4-FFF2-40B4-BE49-F238E27FC236}">
                <a16:creationId xmlns:a16="http://schemas.microsoft.com/office/drawing/2014/main" id="{542C543D-C247-46FB-858A-17B18E305B68}"/>
              </a:ext>
            </a:extLst>
          </p:cNvPr>
          <p:cNvSpPr/>
          <p:nvPr/>
        </p:nvSpPr>
        <p:spPr>
          <a:xfrm>
            <a:off x="806810" y="307898"/>
            <a:ext cx="9958656" cy="1234085"/>
          </a:xfrm>
          <a:prstGeom prst="rect">
            <a:avLst/>
          </a:prstGeom>
          <a:solidFill>
            <a:srgbClr val="22AA86">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15" name="Rettangolo 14">
            <a:extLst>
              <a:ext uri="{FF2B5EF4-FFF2-40B4-BE49-F238E27FC236}">
                <a16:creationId xmlns:a16="http://schemas.microsoft.com/office/drawing/2014/main" id="{94D61D73-EB87-4631-B53F-D8D70D587BD0}"/>
              </a:ext>
            </a:extLst>
          </p:cNvPr>
          <p:cNvSpPr/>
          <p:nvPr/>
        </p:nvSpPr>
        <p:spPr>
          <a:xfrm>
            <a:off x="10842098" y="307898"/>
            <a:ext cx="210219" cy="1249811"/>
          </a:xfrm>
          <a:prstGeom prst="rect">
            <a:avLst/>
          </a:prstGeom>
          <a:solidFill>
            <a:srgbClr val="00956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2" name="Title 1"/>
          <p:cNvSpPr>
            <a:spLocks noGrp="1"/>
          </p:cNvSpPr>
          <p:nvPr>
            <p:ph type="title"/>
          </p:nvPr>
        </p:nvSpPr>
        <p:spPr>
          <a:xfrm>
            <a:off x="806811" y="-69238"/>
            <a:ext cx="15773400" cy="1988345"/>
          </a:xfrm>
        </p:spPr>
        <p:txBody>
          <a:bodyPr>
            <a:normAutofit/>
          </a:bodyPr>
          <a:lstStyle>
            <a:lvl1pPr>
              <a:defRPr sz="2925">
                <a:solidFill>
                  <a:schemeClr val="bg1"/>
                </a:solidFill>
              </a:defRPr>
            </a:lvl1pPr>
          </a:lstStyle>
          <a:p>
            <a:r>
              <a:rPr lang="it-IT"/>
              <a:t>Fare clic per modificare lo stile del titolo dello schema</a:t>
            </a:r>
            <a:endParaRPr lang="en-US" dirty="0"/>
          </a:p>
        </p:txBody>
      </p:sp>
      <p:pic>
        <p:nvPicPr>
          <p:cNvPr id="10" name="Immagine 9">
            <a:extLst>
              <a:ext uri="{FF2B5EF4-FFF2-40B4-BE49-F238E27FC236}">
                <a16:creationId xmlns:a16="http://schemas.microsoft.com/office/drawing/2014/main" id="{73E6869B-EF50-498B-97F6-AC2469227E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987" y="9534532"/>
            <a:ext cx="2012676" cy="520226"/>
          </a:xfrm>
          <a:prstGeom prst="rect">
            <a:avLst/>
          </a:prstGeom>
        </p:spPr>
      </p:pic>
    </p:spTree>
    <p:extLst>
      <p:ext uri="{BB962C8B-B14F-4D97-AF65-F5344CB8AC3E}">
        <p14:creationId xmlns:p14="http://schemas.microsoft.com/office/powerpoint/2010/main" val="1069920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Solo titolo">
    <p:spTree>
      <p:nvGrpSpPr>
        <p:cNvPr id="1" name=""/>
        <p:cNvGrpSpPr/>
        <p:nvPr/>
      </p:nvGrpSpPr>
      <p:grpSpPr>
        <a:xfrm>
          <a:off x="0" y="0"/>
          <a:ext cx="0" cy="0"/>
          <a:chOff x="0" y="0"/>
          <a:chExt cx="0" cy="0"/>
        </a:xfrm>
      </p:grpSpPr>
      <p:pic>
        <p:nvPicPr>
          <p:cNvPr id="8" name="Immagine 7" descr="Immagine che contiene persona, tavolo, interni, taglio&#10;&#10;Descrizione generata automaticamente">
            <a:extLst>
              <a:ext uri="{FF2B5EF4-FFF2-40B4-BE49-F238E27FC236}">
                <a16:creationId xmlns:a16="http://schemas.microsoft.com/office/drawing/2014/main" id="{5214B85A-1E5D-4481-8651-4AADCD071F96}"/>
              </a:ext>
            </a:extLst>
          </p:cNvPr>
          <p:cNvPicPr>
            <a:picLocks noChangeAspect="1"/>
          </p:cNvPicPr>
          <p:nvPr/>
        </p:nvPicPr>
        <p:blipFill rotWithShape="1">
          <a:blip r:embed="rId2">
            <a:extLst>
              <a:ext uri="{28A0092B-C50C-407E-A947-70E740481C1C}">
                <a14:useLocalDpi xmlns:a14="http://schemas.microsoft.com/office/drawing/2010/main" val="0"/>
              </a:ext>
            </a:extLst>
          </a:blip>
          <a:srcRect t="65432" b="23308"/>
          <a:stretch/>
        </p:blipFill>
        <p:spPr>
          <a:xfrm>
            <a:off x="0" y="0"/>
            <a:ext cx="18288000" cy="1550508"/>
          </a:xfrm>
          <a:prstGeom prst="rect">
            <a:avLst/>
          </a:prstGeom>
        </p:spPr>
      </p:pic>
      <p:sp>
        <p:nvSpPr>
          <p:cNvPr id="12" name="Rettangolo 11">
            <a:extLst>
              <a:ext uri="{FF2B5EF4-FFF2-40B4-BE49-F238E27FC236}">
                <a16:creationId xmlns:a16="http://schemas.microsoft.com/office/drawing/2014/main" id="{28EBD474-03A5-40B9-A6B7-2321CFBCC2F7}"/>
              </a:ext>
            </a:extLst>
          </p:cNvPr>
          <p:cNvSpPr/>
          <p:nvPr/>
        </p:nvSpPr>
        <p:spPr>
          <a:xfrm>
            <a:off x="10844980" y="319328"/>
            <a:ext cx="219263" cy="122265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6" name="Rettangolo 5">
            <a:extLst>
              <a:ext uri="{FF2B5EF4-FFF2-40B4-BE49-F238E27FC236}">
                <a16:creationId xmlns:a16="http://schemas.microsoft.com/office/drawing/2014/main" id="{9681E1AF-D84B-4E66-95DC-E6DF7F6DD509}"/>
              </a:ext>
            </a:extLst>
          </p:cNvPr>
          <p:cNvSpPr/>
          <p:nvPr/>
        </p:nvSpPr>
        <p:spPr>
          <a:xfrm>
            <a:off x="16484043" y="9534532"/>
            <a:ext cx="621000" cy="752474"/>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a:t>
            </a:fld>
            <a:endParaRPr lang="it-IT" dirty="0"/>
          </a:p>
        </p:txBody>
      </p:sp>
      <p:sp>
        <p:nvSpPr>
          <p:cNvPr id="3" name="Rettangolo 2">
            <a:extLst>
              <a:ext uri="{FF2B5EF4-FFF2-40B4-BE49-F238E27FC236}">
                <a16:creationId xmlns:a16="http://schemas.microsoft.com/office/drawing/2014/main" id="{DF16EC45-1B55-4B65-8FAD-F558712A550B}"/>
              </a:ext>
            </a:extLst>
          </p:cNvPr>
          <p:cNvSpPr/>
          <p:nvPr/>
        </p:nvSpPr>
        <p:spPr>
          <a:xfrm>
            <a:off x="806810" y="307898"/>
            <a:ext cx="9958656" cy="1234085"/>
          </a:xfrm>
          <a:prstGeom prst="rect">
            <a:avLst/>
          </a:prstGeom>
          <a:solidFill>
            <a:schemeClr val="accent1">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2" name="Title 1"/>
          <p:cNvSpPr>
            <a:spLocks noGrp="1"/>
          </p:cNvSpPr>
          <p:nvPr>
            <p:ph type="title"/>
          </p:nvPr>
        </p:nvSpPr>
        <p:spPr>
          <a:xfrm>
            <a:off x="1146698" y="2748694"/>
            <a:ext cx="15773400" cy="1988345"/>
          </a:xfrm>
        </p:spPr>
        <p:txBody>
          <a:bodyPr>
            <a:normAutofit/>
          </a:bodyPr>
          <a:lstStyle>
            <a:lvl1pPr>
              <a:defRPr sz="2925">
                <a:solidFill>
                  <a:schemeClr val="bg1"/>
                </a:solidFill>
              </a:defRPr>
            </a:lvl1pPr>
          </a:lstStyle>
          <a:p>
            <a:r>
              <a:rPr lang="it-IT"/>
              <a:t>Fare clic per modificare lo stile del titolo dello schema</a:t>
            </a:r>
            <a:endParaRPr lang="en-US" dirty="0"/>
          </a:p>
        </p:txBody>
      </p:sp>
      <p:pic>
        <p:nvPicPr>
          <p:cNvPr id="10" name="Immagine 9">
            <a:extLst>
              <a:ext uri="{FF2B5EF4-FFF2-40B4-BE49-F238E27FC236}">
                <a16:creationId xmlns:a16="http://schemas.microsoft.com/office/drawing/2014/main" id="{65AB42C1-BED5-4D7D-80A7-1F2A65B5C4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987" y="9534532"/>
            <a:ext cx="2012676" cy="520226"/>
          </a:xfrm>
          <a:prstGeom prst="rect">
            <a:avLst/>
          </a:prstGeom>
        </p:spPr>
      </p:pic>
    </p:spTree>
    <p:extLst>
      <p:ext uri="{BB962C8B-B14F-4D97-AF65-F5344CB8AC3E}">
        <p14:creationId xmlns:p14="http://schemas.microsoft.com/office/powerpoint/2010/main" val="56789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_Solo titolo">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254C8428-AD24-45DC-B21E-6F0104543D40}"/>
              </a:ext>
            </a:extLst>
          </p:cNvPr>
          <p:cNvSpPr/>
          <p:nvPr userDrawn="1"/>
        </p:nvSpPr>
        <p:spPr>
          <a:xfrm>
            <a:off x="16484043" y="9534532"/>
            <a:ext cx="621000" cy="752474"/>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13" name="Rettangolo 12">
            <a:extLst>
              <a:ext uri="{FF2B5EF4-FFF2-40B4-BE49-F238E27FC236}">
                <a16:creationId xmlns:a16="http://schemas.microsoft.com/office/drawing/2014/main" id="{B6AFDF8E-C448-4497-B44B-6CF76A29AD8D}"/>
              </a:ext>
            </a:extLst>
          </p:cNvPr>
          <p:cNvSpPr/>
          <p:nvPr/>
        </p:nvSpPr>
        <p:spPr>
          <a:xfrm>
            <a:off x="10046978" y="307898"/>
            <a:ext cx="210219" cy="1249811"/>
          </a:xfrm>
          <a:prstGeom prst="rect">
            <a:avLst/>
          </a:prstGeom>
          <a:solidFill>
            <a:srgbClr val="00956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pic>
        <p:nvPicPr>
          <p:cNvPr id="6" name="Immagine 5" descr="Immagine che contiene tavolo, persona, interni, sedendo&#10;&#10;Descrizione generata automaticamente">
            <a:extLst>
              <a:ext uri="{FF2B5EF4-FFF2-40B4-BE49-F238E27FC236}">
                <a16:creationId xmlns:a16="http://schemas.microsoft.com/office/drawing/2014/main" id="{9DEFF9F1-A32D-4AE3-8B11-1E930F5A7C6D}"/>
              </a:ext>
            </a:extLst>
          </p:cNvPr>
          <p:cNvPicPr>
            <a:picLocks noChangeAspect="1"/>
          </p:cNvPicPr>
          <p:nvPr/>
        </p:nvPicPr>
        <p:blipFill rotWithShape="1">
          <a:blip r:embed="rId2">
            <a:extLst>
              <a:ext uri="{28A0092B-C50C-407E-A947-70E740481C1C}">
                <a14:useLocalDpi xmlns:a14="http://schemas.microsoft.com/office/drawing/2010/main" val="0"/>
              </a:ext>
            </a:extLst>
          </a:blip>
          <a:srcRect l="20623" r="67688"/>
          <a:stretch/>
        </p:blipFill>
        <p:spPr>
          <a:xfrm>
            <a:off x="-25975" y="0"/>
            <a:ext cx="2405270" cy="10287000"/>
          </a:xfrm>
          <a:prstGeom prst="rect">
            <a:avLst/>
          </a:prstGeom>
        </p:spPr>
      </p:pic>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a:t>
            </a:fld>
            <a:endParaRPr lang="it-IT" dirty="0"/>
          </a:p>
        </p:txBody>
      </p:sp>
      <p:sp>
        <p:nvSpPr>
          <p:cNvPr id="9" name="Rettangolo 8">
            <a:extLst>
              <a:ext uri="{FF2B5EF4-FFF2-40B4-BE49-F238E27FC236}">
                <a16:creationId xmlns:a16="http://schemas.microsoft.com/office/drawing/2014/main" id="{542C543D-C247-46FB-858A-17B18E305B68}"/>
              </a:ext>
            </a:extLst>
          </p:cNvPr>
          <p:cNvSpPr/>
          <p:nvPr/>
        </p:nvSpPr>
        <p:spPr>
          <a:xfrm>
            <a:off x="-19878" y="316429"/>
            <a:ext cx="9958656" cy="1234085"/>
          </a:xfrm>
          <a:prstGeom prst="rect">
            <a:avLst/>
          </a:prstGeom>
          <a:solidFill>
            <a:srgbClr val="22AA86">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2" name="Title 1"/>
          <p:cNvSpPr>
            <a:spLocks noGrp="1"/>
          </p:cNvSpPr>
          <p:nvPr>
            <p:ph type="title"/>
          </p:nvPr>
        </p:nvSpPr>
        <p:spPr>
          <a:xfrm>
            <a:off x="806811" y="5"/>
            <a:ext cx="15773400" cy="1988345"/>
          </a:xfrm>
        </p:spPr>
        <p:txBody>
          <a:bodyPr>
            <a:normAutofit/>
          </a:bodyPr>
          <a:lstStyle>
            <a:lvl1pPr>
              <a:defRPr sz="2925">
                <a:solidFill>
                  <a:schemeClr val="bg1"/>
                </a:solidFill>
              </a:defRPr>
            </a:lvl1pPr>
          </a:lstStyle>
          <a:p>
            <a:r>
              <a:rPr lang="it-IT"/>
              <a:t>Fare clic per modificare lo stile del titolo dello schema</a:t>
            </a:r>
            <a:endParaRPr lang="en-US" dirty="0"/>
          </a:p>
        </p:txBody>
      </p:sp>
      <p:pic>
        <p:nvPicPr>
          <p:cNvPr id="11" name="Immagine 10">
            <a:extLst>
              <a:ext uri="{FF2B5EF4-FFF2-40B4-BE49-F238E27FC236}">
                <a16:creationId xmlns:a16="http://schemas.microsoft.com/office/drawing/2014/main" id="{8AE79805-9C09-451B-802E-B9EFE3958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22753" y="204782"/>
            <a:ext cx="2012676" cy="520226"/>
          </a:xfrm>
          <a:prstGeom prst="rect">
            <a:avLst/>
          </a:prstGeom>
        </p:spPr>
      </p:pic>
    </p:spTree>
    <p:extLst>
      <p:ext uri="{BB962C8B-B14F-4D97-AF65-F5344CB8AC3E}">
        <p14:creationId xmlns:p14="http://schemas.microsoft.com/office/powerpoint/2010/main" val="496035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it-IT" dirty="0"/>
          </a:p>
        </p:txBody>
      </p:sp>
      <p:sp>
        <p:nvSpPr>
          <p:cNvPr id="4" name="Slide Number Placeholder 3"/>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a:t>
            </a:fld>
            <a:endParaRPr lang="it-IT" dirty="0"/>
          </a:p>
        </p:txBody>
      </p:sp>
    </p:spTree>
    <p:extLst>
      <p:ext uri="{BB962C8B-B14F-4D97-AF65-F5344CB8AC3E}">
        <p14:creationId xmlns:p14="http://schemas.microsoft.com/office/powerpoint/2010/main" val="3808819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Vuota">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4B64F015-7B2A-4B56-9DAE-8BFEF5493E64}"/>
              </a:ext>
            </a:extLst>
          </p:cNvPr>
          <p:cNvSpPr/>
          <p:nvPr userDrawn="1"/>
        </p:nvSpPr>
        <p:spPr>
          <a:xfrm>
            <a:off x="16484043" y="9534532"/>
            <a:ext cx="621000" cy="752474"/>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3" name="Footer Placeholder 2"/>
          <p:cNvSpPr>
            <a:spLocks noGrp="1"/>
          </p:cNvSpPr>
          <p:nvPr>
            <p:ph type="ftr" sz="quarter" idx="11"/>
          </p:nvPr>
        </p:nvSpPr>
        <p:spPr/>
        <p:txBody>
          <a:bodyPr/>
          <a:lstStyle/>
          <a:p>
            <a:endParaRPr lang="it-IT" dirty="0"/>
          </a:p>
        </p:txBody>
      </p:sp>
      <p:sp>
        <p:nvSpPr>
          <p:cNvPr id="4" name="Slide Number Placeholder 3"/>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a:t>
            </a:fld>
            <a:endParaRPr lang="it-IT" dirty="0"/>
          </a:p>
        </p:txBody>
      </p:sp>
      <p:grpSp>
        <p:nvGrpSpPr>
          <p:cNvPr id="7" name="Gruppo 6">
            <a:extLst>
              <a:ext uri="{FF2B5EF4-FFF2-40B4-BE49-F238E27FC236}">
                <a16:creationId xmlns:a16="http://schemas.microsoft.com/office/drawing/2014/main" id="{EFC73AFD-1C87-4038-B538-F6CD926F4E03}"/>
              </a:ext>
            </a:extLst>
          </p:cNvPr>
          <p:cNvGrpSpPr/>
          <p:nvPr/>
        </p:nvGrpSpPr>
        <p:grpSpPr>
          <a:xfrm>
            <a:off x="2" y="455804"/>
            <a:ext cx="6009014" cy="1352918"/>
            <a:chOff x="0" y="544739"/>
            <a:chExt cx="2326071" cy="728005"/>
          </a:xfrm>
        </p:grpSpPr>
        <p:sp>
          <p:nvSpPr>
            <p:cNvPr id="9" name="Rettangolo 8">
              <a:extLst>
                <a:ext uri="{FF2B5EF4-FFF2-40B4-BE49-F238E27FC236}">
                  <a16:creationId xmlns:a16="http://schemas.microsoft.com/office/drawing/2014/main" id="{FFC6DC1E-25C6-404C-A9A1-245A843EB9CD}"/>
                </a:ext>
              </a:extLst>
            </p:cNvPr>
            <p:cNvSpPr/>
            <p:nvPr/>
          </p:nvSpPr>
          <p:spPr>
            <a:xfrm>
              <a:off x="0" y="544739"/>
              <a:ext cx="2220686" cy="728005"/>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10" name="Rettangolo 9">
              <a:extLst>
                <a:ext uri="{FF2B5EF4-FFF2-40B4-BE49-F238E27FC236}">
                  <a16:creationId xmlns:a16="http://schemas.microsoft.com/office/drawing/2014/main" id="{A110AA02-269F-4C95-9D22-B4AB991AC4D5}"/>
                </a:ext>
              </a:extLst>
            </p:cNvPr>
            <p:cNvSpPr/>
            <p:nvPr/>
          </p:nvSpPr>
          <p:spPr>
            <a:xfrm>
              <a:off x="2242458" y="544739"/>
              <a:ext cx="83613" cy="728005"/>
            </a:xfrm>
            <a:prstGeom prst="rect">
              <a:avLst/>
            </a:prstGeom>
            <a:solidFill>
              <a:srgbClr val="009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grpSp>
      <p:sp>
        <p:nvSpPr>
          <p:cNvPr id="12" name="Title 1">
            <a:extLst>
              <a:ext uri="{FF2B5EF4-FFF2-40B4-BE49-F238E27FC236}">
                <a16:creationId xmlns:a16="http://schemas.microsoft.com/office/drawing/2014/main" id="{C2152571-CE7E-4C09-8AEF-07CB86AE5ADE}"/>
              </a:ext>
            </a:extLst>
          </p:cNvPr>
          <p:cNvSpPr>
            <a:spLocks noGrp="1"/>
          </p:cNvSpPr>
          <p:nvPr>
            <p:ph type="title"/>
          </p:nvPr>
        </p:nvSpPr>
        <p:spPr>
          <a:xfrm>
            <a:off x="487017" y="138089"/>
            <a:ext cx="15773400" cy="1988345"/>
          </a:xfrm>
        </p:spPr>
        <p:txBody>
          <a:bodyPr>
            <a:normAutofit/>
          </a:bodyPr>
          <a:lstStyle>
            <a:lvl1pPr>
              <a:defRPr sz="2925">
                <a:solidFill>
                  <a:schemeClr val="bg1"/>
                </a:solidFill>
              </a:defRPr>
            </a:lvl1pPr>
          </a:lstStyle>
          <a:p>
            <a:r>
              <a:rPr lang="it-IT"/>
              <a:t>Fare clic per modificare lo stile del titolo dello schema</a:t>
            </a:r>
            <a:endParaRPr lang="en-US" dirty="0"/>
          </a:p>
        </p:txBody>
      </p:sp>
      <p:pic>
        <p:nvPicPr>
          <p:cNvPr id="11" name="Immagine 10">
            <a:extLst>
              <a:ext uri="{FF2B5EF4-FFF2-40B4-BE49-F238E27FC236}">
                <a16:creationId xmlns:a16="http://schemas.microsoft.com/office/drawing/2014/main" id="{B38342CA-16C2-417E-A1C2-C6CE4BA58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87" y="9534532"/>
            <a:ext cx="2012676" cy="520226"/>
          </a:xfrm>
          <a:prstGeom prst="rect">
            <a:avLst/>
          </a:prstGeom>
        </p:spPr>
      </p:pic>
    </p:spTree>
    <p:extLst>
      <p:ext uri="{BB962C8B-B14F-4D97-AF65-F5344CB8AC3E}">
        <p14:creationId xmlns:p14="http://schemas.microsoft.com/office/powerpoint/2010/main" val="3333796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Vuota">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4B64F015-7B2A-4B56-9DAE-8BFEF5493E64}"/>
              </a:ext>
            </a:extLst>
          </p:cNvPr>
          <p:cNvSpPr/>
          <p:nvPr userDrawn="1"/>
        </p:nvSpPr>
        <p:spPr>
          <a:xfrm>
            <a:off x="16484043" y="9534532"/>
            <a:ext cx="621000" cy="75247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3" name="Footer Placeholder 2"/>
          <p:cNvSpPr>
            <a:spLocks noGrp="1"/>
          </p:cNvSpPr>
          <p:nvPr>
            <p:ph type="ftr" sz="quarter" idx="11"/>
          </p:nvPr>
        </p:nvSpPr>
        <p:spPr/>
        <p:txBody>
          <a:bodyPr/>
          <a:lstStyle/>
          <a:p>
            <a:endParaRPr lang="it-IT" dirty="0"/>
          </a:p>
        </p:txBody>
      </p:sp>
      <p:sp>
        <p:nvSpPr>
          <p:cNvPr id="4" name="Slide Number Placeholder 3"/>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a:t>
            </a:fld>
            <a:endParaRPr lang="it-IT" dirty="0"/>
          </a:p>
        </p:txBody>
      </p:sp>
      <p:grpSp>
        <p:nvGrpSpPr>
          <p:cNvPr id="7" name="Gruppo 6">
            <a:extLst>
              <a:ext uri="{FF2B5EF4-FFF2-40B4-BE49-F238E27FC236}">
                <a16:creationId xmlns:a16="http://schemas.microsoft.com/office/drawing/2014/main" id="{EFC73AFD-1C87-4038-B538-F6CD926F4E03}"/>
              </a:ext>
            </a:extLst>
          </p:cNvPr>
          <p:cNvGrpSpPr/>
          <p:nvPr/>
        </p:nvGrpSpPr>
        <p:grpSpPr>
          <a:xfrm>
            <a:off x="2" y="455804"/>
            <a:ext cx="7574423" cy="1352918"/>
            <a:chOff x="0" y="544739"/>
            <a:chExt cx="2932037" cy="728005"/>
          </a:xfrm>
          <a:solidFill>
            <a:schemeClr val="accent1">
              <a:lumMod val="75000"/>
            </a:schemeClr>
          </a:solidFill>
        </p:grpSpPr>
        <p:sp>
          <p:nvSpPr>
            <p:cNvPr id="9" name="Rettangolo 8">
              <a:extLst>
                <a:ext uri="{FF2B5EF4-FFF2-40B4-BE49-F238E27FC236}">
                  <a16:creationId xmlns:a16="http://schemas.microsoft.com/office/drawing/2014/main" id="{FFC6DC1E-25C6-404C-A9A1-245A843EB9CD}"/>
                </a:ext>
              </a:extLst>
            </p:cNvPr>
            <p:cNvSpPr/>
            <p:nvPr/>
          </p:nvSpPr>
          <p:spPr>
            <a:xfrm>
              <a:off x="0" y="544739"/>
              <a:ext cx="2816750" cy="7280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10" name="Rettangolo 9">
              <a:extLst>
                <a:ext uri="{FF2B5EF4-FFF2-40B4-BE49-F238E27FC236}">
                  <a16:creationId xmlns:a16="http://schemas.microsoft.com/office/drawing/2014/main" id="{A110AA02-269F-4C95-9D22-B4AB991AC4D5}"/>
                </a:ext>
              </a:extLst>
            </p:cNvPr>
            <p:cNvSpPr/>
            <p:nvPr/>
          </p:nvSpPr>
          <p:spPr>
            <a:xfrm>
              <a:off x="2848424" y="544739"/>
              <a:ext cx="83613" cy="72800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grpSp>
      <p:sp>
        <p:nvSpPr>
          <p:cNvPr id="12" name="Title 1">
            <a:extLst>
              <a:ext uri="{FF2B5EF4-FFF2-40B4-BE49-F238E27FC236}">
                <a16:creationId xmlns:a16="http://schemas.microsoft.com/office/drawing/2014/main" id="{C2152571-CE7E-4C09-8AEF-07CB86AE5ADE}"/>
              </a:ext>
            </a:extLst>
          </p:cNvPr>
          <p:cNvSpPr>
            <a:spLocks noGrp="1"/>
          </p:cNvSpPr>
          <p:nvPr>
            <p:ph type="title"/>
          </p:nvPr>
        </p:nvSpPr>
        <p:spPr>
          <a:xfrm>
            <a:off x="487017" y="138089"/>
            <a:ext cx="15773400" cy="1988345"/>
          </a:xfrm>
        </p:spPr>
        <p:txBody>
          <a:bodyPr>
            <a:normAutofit/>
          </a:bodyPr>
          <a:lstStyle>
            <a:lvl1pPr>
              <a:defRPr sz="2925">
                <a:solidFill>
                  <a:schemeClr val="bg1"/>
                </a:solidFill>
              </a:defRPr>
            </a:lvl1pPr>
          </a:lstStyle>
          <a:p>
            <a:r>
              <a:rPr lang="it-IT"/>
              <a:t>Fare clic per modificare lo stile del titolo dello schema</a:t>
            </a:r>
            <a:endParaRPr lang="en-US" dirty="0"/>
          </a:p>
        </p:txBody>
      </p:sp>
      <p:pic>
        <p:nvPicPr>
          <p:cNvPr id="11" name="Immagine 10">
            <a:extLst>
              <a:ext uri="{FF2B5EF4-FFF2-40B4-BE49-F238E27FC236}">
                <a16:creationId xmlns:a16="http://schemas.microsoft.com/office/drawing/2014/main" id="{B38342CA-16C2-417E-A1C2-C6CE4BA58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87" y="9534532"/>
            <a:ext cx="2012676" cy="520226"/>
          </a:xfrm>
          <a:prstGeom prst="rect">
            <a:avLst/>
          </a:prstGeom>
        </p:spPr>
      </p:pic>
    </p:spTree>
    <p:extLst>
      <p:ext uri="{BB962C8B-B14F-4D97-AF65-F5344CB8AC3E}">
        <p14:creationId xmlns:p14="http://schemas.microsoft.com/office/powerpoint/2010/main" val="159139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Vuota">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4B64F015-7B2A-4B56-9DAE-8BFEF5493E64}"/>
              </a:ext>
            </a:extLst>
          </p:cNvPr>
          <p:cNvSpPr/>
          <p:nvPr userDrawn="1"/>
        </p:nvSpPr>
        <p:spPr>
          <a:xfrm>
            <a:off x="16484043" y="9534532"/>
            <a:ext cx="621000" cy="752474"/>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3" name="Footer Placeholder 2"/>
          <p:cNvSpPr>
            <a:spLocks noGrp="1"/>
          </p:cNvSpPr>
          <p:nvPr>
            <p:ph type="ftr" sz="quarter" idx="11"/>
          </p:nvPr>
        </p:nvSpPr>
        <p:spPr/>
        <p:txBody>
          <a:bodyPr/>
          <a:lstStyle/>
          <a:p>
            <a:endParaRPr lang="it-IT" dirty="0"/>
          </a:p>
        </p:txBody>
      </p:sp>
      <p:sp>
        <p:nvSpPr>
          <p:cNvPr id="4" name="Slide Number Placeholder 3"/>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a:t>
            </a:fld>
            <a:endParaRPr lang="it-IT" dirty="0"/>
          </a:p>
        </p:txBody>
      </p:sp>
      <p:sp>
        <p:nvSpPr>
          <p:cNvPr id="10" name="Rettangolo 9">
            <a:extLst>
              <a:ext uri="{FF2B5EF4-FFF2-40B4-BE49-F238E27FC236}">
                <a16:creationId xmlns:a16="http://schemas.microsoft.com/office/drawing/2014/main" id="{A110AA02-269F-4C95-9D22-B4AB991AC4D5}"/>
              </a:ext>
            </a:extLst>
          </p:cNvPr>
          <p:cNvSpPr/>
          <p:nvPr/>
        </p:nvSpPr>
        <p:spPr>
          <a:xfrm>
            <a:off x="306620" y="306719"/>
            <a:ext cx="216000" cy="1352918"/>
          </a:xfrm>
          <a:prstGeom prst="rect">
            <a:avLst/>
          </a:prstGeom>
          <a:solidFill>
            <a:srgbClr val="009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12" name="Title 1">
            <a:extLst>
              <a:ext uri="{FF2B5EF4-FFF2-40B4-BE49-F238E27FC236}">
                <a16:creationId xmlns:a16="http://schemas.microsoft.com/office/drawing/2014/main" id="{C2152571-CE7E-4C09-8AEF-07CB86AE5ADE}"/>
              </a:ext>
            </a:extLst>
          </p:cNvPr>
          <p:cNvSpPr>
            <a:spLocks noGrp="1"/>
          </p:cNvSpPr>
          <p:nvPr>
            <p:ph type="title"/>
          </p:nvPr>
        </p:nvSpPr>
        <p:spPr>
          <a:xfrm>
            <a:off x="491987" y="-10996"/>
            <a:ext cx="15773400" cy="1988345"/>
          </a:xfrm>
        </p:spPr>
        <p:txBody>
          <a:bodyPr>
            <a:normAutofit/>
          </a:bodyPr>
          <a:lstStyle>
            <a:lvl1pPr>
              <a:defRPr sz="2925">
                <a:solidFill>
                  <a:schemeClr val="accent1">
                    <a:lumMod val="50000"/>
                  </a:schemeClr>
                </a:solidFill>
              </a:defRPr>
            </a:lvl1pPr>
          </a:lstStyle>
          <a:p>
            <a:r>
              <a:rPr lang="it-IT" dirty="0"/>
              <a:t>Fare clic per modificare lo stile del titolo dello schema</a:t>
            </a:r>
            <a:endParaRPr lang="en-US" dirty="0"/>
          </a:p>
        </p:txBody>
      </p:sp>
      <p:pic>
        <p:nvPicPr>
          <p:cNvPr id="11" name="Immagine 10">
            <a:extLst>
              <a:ext uri="{FF2B5EF4-FFF2-40B4-BE49-F238E27FC236}">
                <a16:creationId xmlns:a16="http://schemas.microsoft.com/office/drawing/2014/main" id="{B38342CA-16C2-417E-A1C2-C6CE4BA58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87" y="9534532"/>
            <a:ext cx="2012676" cy="520226"/>
          </a:xfrm>
          <a:prstGeom prst="rect">
            <a:avLst/>
          </a:prstGeom>
        </p:spPr>
      </p:pic>
    </p:spTree>
    <p:extLst>
      <p:ext uri="{BB962C8B-B14F-4D97-AF65-F5344CB8AC3E}">
        <p14:creationId xmlns:p14="http://schemas.microsoft.com/office/powerpoint/2010/main" val="1316835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Vuota">
    <p:bg>
      <p:bgPr>
        <a:blipFill dpi="0" rotWithShape="1">
          <a:blip r:embed="rId2">
            <a:alphaModFix amt="75000"/>
            <a:lum/>
          </a:blip>
          <a:srcRect/>
          <a:stretch>
            <a:fillRect l="-6000" r="-6000"/>
          </a:stretch>
        </a:blipFill>
        <a:effectLst/>
      </p:bgPr>
    </p:bg>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6FA48382-3E3E-4FD6-81C9-56D81CF78CEE}"/>
              </a:ext>
            </a:extLst>
          </p:cNvPr>
          <p:cNvSpPr/>
          <p:nvPr userDrawn="1"/>
        </p:nvSpPr>
        <p:spPr>
          <a:xfrm>
            <a:off x="16484043" y="9534532"/>
            <a:ext cx="621000" cy="752474"/>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2" name="Rettangolo 1">
            <a:extLst>
              <a:ext uri="{FF2B5EF4-FFF2-40B4-BE49-F238E27FC236}">
                <a16:creationId xmlns:a16="http://schemas.microsoft.com/office/drawing/2014/main" id="{28D1E1E9-810D-470B-B200-2E4AD9D53199}"/>
              </a:ext>
            </a:extLst>
          </p:cNvPr>
          <p:cNvSpPr/>
          <p:nvPr/>
        </p:nvSpPr>
        <p:spPr>
          <a:xfrm>
            <a:off x="-3588" y="1295"/>
            <a:ext cx="9147588" cy="10287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5" name="Rettangolo 4">
            <a:extLst>
              <a:ext uri="{FF2B5EF4-FFF2-40B4-BE49-F238E27FC236}">
                <a16:creationId xmlns:a16="http://schemas.microsoft.com/office/drawing/2014/main" id="{0BF026E0-419E-4C93-BBD5-41E72B0FEDA7}"/>
              </a:ext>
            </a:extLst>
          </p:cNvPr>
          <p:cNvSpPr/>
          <p:nvPr/>
        </p:nvSpPr>
        <p:spPr>
          <a:xfrm>
            <a:off x="609704" y="486751"/>
            <a:ext cx="216000" cy="1352918"/>
          </a:xfrm>
          <a:prstGeom prst="rect">
            <a:avLst/>
          </a:prstGeom>
          <a:solidFill>
            <a:srgbClr val="009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3" name="Footer Placeholder 2"/>
          <p:cNvSpPr>
            <a:spLocks noGrp="1"/>
          </p:cNvSpPr>
          <p:nvPr>
            <p:ph type="ftr" sz="quarter" idx="11"/>
          </p:nvPr>
        </p:nvSpPr>
        <p:spPr/>
        <p:txBody>
          <a:bodyPr/>
          <a:lstStyle/>
          <a:p>
            <a:endParaRPr lang="it-IT" dirty="0"/>
          </a:p>
        </p:txBody>
      </p:sp>
      <p:sp>
        <p:nvSpPr>
          <p:cNvPr id="4" name="Slide Number Placeholder 3"/>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a:t>
            </a:fld>
            <a:endParaRPr lang="it-IT" dirty="0"/>
          </a:p>
        </p:txBody>
      </p:sp>
      <p:sp>
        <p:nvSpPr>
          <p:cNvPr id="10" name="Title 1">
            <a:extLst>
              <a:ext uri="{FF2B5EF4-FFF2-40B4-BE49-F238E27FC236}">
                <a16:creationId xmlns:a16="http://schemas.microsoft.com/office/drawing/2014/main" id="{33A334AF-124C-478B-8EC6-F5F3494055F4}"/>
              </a:ext>
            </a:extLst>
          </p:cNvPr>
          <p:cNvSpPr>
            <a:spLocks noGrp="1"/>
          </p:cNvSpPr>
          <p:nvPr>
            <p:ph type="title"/>
          </p:nvPr>
        </p:nvSpPr>
        <p:spPr>
          <a:xfrm>
            <a:off x="825707" y="124310"/>
            <a:ext cx="10306122" cy="1988345"/>
          </a:xfrm>
        </p:spPr>
        <p:txBody>
          <a:bodyPr>
            <a:normAutofit/>
          </a:bodyPr>
          <a:lstStyle>
            <a:lvl1pPr>
              <a:defRPr sz="2925">
                <a:solidFill>
                  <a:srgbClr val="22AA86"/>
                </a:solidFill>
              </a:defRPr>
            </a:lvl1pPr>
          </a:lstStyle>
          <a:p>
            <a:r>
              <a:rPr lang="it-IT"/>
              <a:t>Fare clic per modificare lo stile del titolo dello schema</a:t>
            </a:r>
            <a:endParaRPr lang="en-US" dirty="0"/>
          </a:p>
        </p:txBody>
      </p:sp>
      <p:pic>
        <p:nvPicPr>
          <p:cNvPr id="9" name="Immagine 8">
            <a:extLst>
              <a:ext uri="{FF2B5EF4-FFF2-40B4-BE49-F238E27FC236}">
                <a16:creationId xmlns:a16="http://schemas.microsoft.com/office/drawing/2014/main" id="{884C6D47-15F6-46A6-AEB8-8077ECDFD0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987" y="9534532"/>
            <a:ext cx="2012676" cy="520226"/>
          </a:xfrm>
          <a:prstGeom prst="rect">
            <a:avLst/>
          </a:prstGeom>
        </p:spPr>
      </p:pic>
    </p:spTree>
    <p:extLst>
      <p:ext uri="{BB962C8B-B14F-4D97-AF65-F5344CB8AC3E}">
        <p14:creationId xmlns:p14="http://schemas.microsoft.com/office/powerpoint/2010/main" val="4043752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7" cy="2400300"/>
          </a:xfrm>
        </p:spPr>
        <p:txBody>
          <a:bodyPr anchor="b"/>
          <a:lstStyle>
            <a:lvl1pPr>
              <a:defRPr sz="39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7774783" y="1481144"/>
            <a:ext cx="9258302" cy="7310438"/>
          </a:xfrm>
        </p:spPr>
        <p:txBody>
          <a:bodyPr/>
          <a:lstStyle>
            <a:lvl1pPr>
              <a:defRPr sz="3900"/>
            </a:lvl1pPr>
            <a:lvl2pPr>
              <a:defRPr sz="3413"/>
            </a:lvl2pPr>
            <a:lvl3pPr>
              <a:defRPr sz="2925"/>
            </a:lvl3pPr>
            <a:lvl4pPr>
              <a:defRPr sz="2438"/>
            </a:lvl4pPr>
            <a:lvl5pPr>
              <a:defRPr sz="2438"/>
            </a:lvl5pPr>
            <a:lvl6pPr>
              <a:defRPr sz="2438"/>
            </a:lvl6pPr>
            <a:lvl7pPr>
              <a:defRPr sz="2438"/>
            </a:lvl7pPr>
            <a:lvl8pPr>
              <a:defRPr sz="2438"/>
            </a:lvl8pPr>
            <a:lvl9pPr>
              <a:defRPr sz="2438"/>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59684" y="3086100"/>
            <a:ext cx="5898357" cy="5717382"/>
          </a:xfrm>
        </p:spPr>
        <p:txBody>
          <a:bodyPr/>
          <a:lstStyle>
            <a:lvl1pPr marL="0" indent="0">
              <a:buNone/>
              <a:defRPr sz="1950"/>
            </a:lvl1pPr>
            <a:lvl2pPr marL="557213" indent="0">
              <a:buNone/>
              <a:defRPr sz="1707"/>
            </a:lvl2pPr>
            <a:lvl3pPr marL="1114425" indent="0">
              <a:buNone/>
              <a:defRPr sz="1463"/>
            </a:lvl3pPr>
            <a:lvl4pPr marL="1671638" indent="0">
              <a:buNone/>
              <a:defRPr sz="1220"/>
            </a:lvl4pPr>
            <a:lvl5pPr marL="2228850" indent="0">
              <a:buNone/>
              <a:defRPr sz="1220"/>
            </a:lvl5pPr>
            <a:lvl6pPr marL="2786063" indent="0">
              <a:buNone/>
              <a:defRPr sz="1220"/>
            </a:lvl6pPr>
            <a:lvl7pPr marL="3343275" indent="0">
              <a:buNone/>
              <a:defRPr sz="1220"/>
            </a:lvl7pPr>
            <a:lvl8pPr marL="3900488" indent="0">
              <a:buNone/>
              <a:defRPr sz="1220"/>
            </a:lvl8pPr>
            <a:lvl9pPr marL="4457700" indent="0">
              <a:buNone/>
              <a:defRPr sz="122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BC794876-3C9A-4D55-8903-78CCD82CAC4E}" type="slidenum">
              <a:rPr lang="it-IT" smtClean="0"/>
              <a:t>‹#›</a:t>
            </a:fld>
            <a:endParaRPr lang="it-IT" dirty="0"/>
          </a:p>
        </p:txBody>
      </p:sp>
    </p:spTree>
    <p:extLst>
      <p:ext uri="{BB962C8B-B14F-4D97-AF65-F5344CB8AC3E}">
        <p14:creationId xmlns:p14="http://schemas.microsoft.com/office/powerpoint/2010/main" val="2121170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7" cy="2400300"/>
          </a:xfrm>
        </p:spPr>
        <p:txBody>
          <a:bodyPr anchor="b"/>
          <a:lstStyle>
            <a:lvl1pPr>
              <a:defRPr sz="39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7774783" y="1481144"/>
            <a:ext cx="9258302" cy="7310438"/>
          </a:xfrm>
        </p:spPr>
        <p:txBody>
          <a:bodyPr anchor="t"/>
          <a:lstStyle>
            <a:lvl1pPr marL="0" indent="0">
              <a:buNone/>
              <a:defRPr sz="3900"/>
            </a:lvl1pPr>
            <a:lvl2pPr marL="557213" indent="0">
              <a:buNone/>
              <a:defRPr sz="3413"/>
            </a:lvl2pPr>
            <a:lvl3pPr marL="1114425" indent="0">
              <a:buNone/>
              <a:defRPr sz="2925"/>
            </a:lvl3pPr>
            <a:lvl4pPr marL="1671638" indent="0">
              <a:buNone/>
              <a:defRPr sz="2438"/>
            </a:lvl4pPr>
            <a:lvl5pPr marL="2228850" indent="0">
              <a:buNone/>
              <a:defRPr sz="2438"/>
            </a:lvl5pPr>
            <a:lvl6pPr marL="2786063" indent="0">
              <a:buNone/>
              <a:defRPr sz="2438"/>
            </a:lvl6pPr>
            <a:lvl7pPr marL="3343275" indent="0">
              <a:buNone/>
              <a:defRPr sz="2438"/>
            </a:lvl7pPr>
            <a:lvl8pPr marL="3900488" indent="0">
              <a:buNone/>
              <a:defRPr sz="2438"/>
            </a:lvl8pPr>
            <a:lvl9pPr marL="4457700" indent="0">
              <a:buNone/>
              <a:defRPr sz="2438"/>
            </a:lvl9pPr>
          </a:lstStyle>
          <a:p>
            <a:r>
              <a:rPr lang="it-IT" dirty="0"/>
              <a:t>Fare clic sull'icona per inserire un'immagine</a:t>
            </a:r>
            <a:endParaRPr lang="en-US" dirty="0"/>
          </a:p>
        </p:txBody>
      </p:sp>
      <p:sp>
        <p:nvSpPr>
          <p:cNvPr id="4" name="Text Placeholder 3"/>
          <p:cNvSpPr>
            <a:spLocks noGrp="1"/>
          </p:cNvSpPr>
          <p:nvPr>
            <p:ph type="body" sz="half" idx="2"/>
          </p:nvPr>
        </p:nvSpPr>
        <p:spPr>
          <a:xfrm>
            <a:off x="1259684" y="3086100"/>
            <a:ext cx="5898357" cy="5717382"/>
          </a:xfrm>
        </p:spPr>
        <p:txBody>
          <a:bodyPr/>
          <a:lstStyle>
            <a:lvl1pPr marL="0" indent="0">
              <a:buNone/>
              <a:defRPr sz="1950"/>
            </a:lvl1pPr>
            <a:lvl2pPr marL="557213" indent="0">
              <a:buNone/>
              <a:defRPr sz="1707"/>
            </a:lvl2pPr>
            <a:lvl3pPr marL="1114425" indent="0">
              <a:buNone/>
              <a:defRPr sz="1463"/>
            </a:lvl3pPr>
            <a:lvl4pPr marL="1671638" indent="0">
              <a:buNone/>
              <a:defRPr sz="1220"/>
            </a:lvl4pPr>
            <a:lvl5pPr marL="2228850" indent="0">
              <a:buNone/>
              <a:defRPr sz="1220"/>
            </a:lvl5pPr>
            <a:lvl6pPr marL="2786063" indent="0">
              <a:buNone/>
              <a:defRPr sz="1220"/>
            </a:lvl6pPr>
            <a:lvl7pPr marL="3343275" indent="0">
              <a:buNone/>
              <a:defRPr sz="1220"/>
            </a:lvl7pPr>
            <a:lvl8pPr marL="3900488" indent="0">
              <a:buNone/>
              <a:defRPr sz="1220"/>
            </a:lvl8pPr>
            <a:lvl9pPr marL="4457700" indent="0">
              <a:buNone/>
              <a:defRPr sz="122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BC794876-3C9A-4D55-8903-78CCD82CAC4E}" type="slidenum">
              <a:rPr lang="it-IT" smtClean="0"/>
              <a:t>‹#›</a:t>
            </a:fld>
            <a:endParaRPr lang="it-IT" dirty="0"/>
          </a:p>
        </p:txBody>
      </p:sp>
    </p:spTree>
    <p:extLst>
      <p:ext uri="{BB962C8B-B14F-4D97-AF65-F5344CB8AC3E}">
        <p14:creationId xmlns:p14="http://schemas.microsoft.com/office/powerpoint/2010/main" val="2001437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Ver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996061-33F2-CF54-DE0A-55493D57D973}"/>
              </a:ext>
            </a:extLst>
          </p:cNvPr>
          <p:cNvSpPr>
            <a:spLocks noGrp="1"/>
          </p:cNvSpPr>
          <p:nvPr>
            <p:ph type="title"/>
          </p:nvPr>
        </p:nvSpPr>
        <p:spPr>
          <a:xfrm>
            <a:off x="457200" y="274638"/>
            <a:ext cx="8229600" cy="1143000"/>
          </a:xfrm>
        </p:spPr>
        <p:txBody>
          <a:bodyPr/>
          <a:lstStyle>
            <a:lvl1pPr algn="l">
              <a:defRPr sz="3600">
                <a:solidFill>
                  <a:srgbClr val="25AE89"/>
                </a:solidFill>
                <a:latin typeface="Montserrat" panose="00000500000000000000" pitchFamily="2" charset="0"/>
              </a:defRPr>
            </a:lvl1pPr>
          </a:lstStyle>
          <a:p>
            <a:r>
              <a:rPr lang="en-US" dirty="0"/>
              <a:t>Click to edit Master title style</a:t>
            </a:r>
          </a:p>
        </p:txBody>
      </p:sp>
      <p:pic>
        <p:nvPicPr>
          <p:cNvPr id="15" name="Immagine 14" descr="Immagine che contiene esterni, serviziodatavola, segnale, sedendo&#10;&#10;Descrizione generata automaticamente">
            <a:extLst>
              <a:ext uri="{FF2B5EF4-FFF2-40B4-BE49-F238E27FC236}">
                <a16:creationId xmlns:a16="http://schemas.microsoft.com/office/drawing/2014/main" id="{3AF3CA8E-1B1A-6B35-89F0-6326F7E496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9563102"/>
            <a:ext cx="1733019" cy="44794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BC794876-3C9A-4D55-8903-78CCD82CAC4E}" type="slidenum">
              <a:rPr lang="it-IT" smtClean="0"/>
              <a:t>‹#›</a:t>
            </a:fld>
            <a:endParaRPr lang="it-IT" dirty="0"/>
          </a:p>
        </p:txBody>
      </p:sp>
    </p:spTree>
    <p:extLst>
      <p:ext uri="{BB962C8B-B14F-4D97-AF65-F5344CB8AC3E}">
        <p14:creationId xmlns:p14="http://schemas.microsoft.com/office/powerpoint/2010/main" val="344724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88"/>
            <a:ext cx="3943350" cy="8717757"/>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57302" y="547688"/>
            <a:ext cx="11601450" cy="871775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BC794876-3C9A-4D55-8903-78CCD82CAC4E}" type="slidenum">
              <a:rPr lang="it-IT" smtClean="0"/>
              <a:t>‹#›</a:t>
            </a:fld>
            <a:endParaRPr lang="it-IT" dirty="0"/>
          </a:p>
        </p:txBody>
      </p:sp>
    </p:spTree>
    <p:extLst>
      <p:ext uri="{BB962C8B-B14F-4D97-AF65-F5344CB8AC3E}">
        <p14:creationId xmlns:p14="http://schemas.microsoft.com/office/powerpoint/2010/main" val="1076024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F64C04-CF4B-4E83-B6CD-0259BDA174E9}"/>
              </a:ext>
            </a:extLst>
          </p:cNvPr>
          <p:cNvSpPr>
            <a:spLocks noGrp="1"/>
          </p:cNvSpPr>
          <p:nvPr>
            <p:ph type="ctrTitle"/>
          </p:nvPr>
        </p:nvSpPr>
        <p:spPr>
          <a:xfrm>
            <a:off x="2286000" y="1683545"/>
            <a:ext cx="13716000" cy="3581400"/>
          </a:xfrm>
        </p:spPr>
        <p:txBody>
          <a:bodyPr anchor="b"/>
          <a:lstStyle>
            <a:lvl1pPr algn="ctr">
              <a:defRPr sz="7313"/>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5889D1F-0273-4600-AF1E-BCF35BC40BAD}"/>
              </a:ext>
            </a:extLst>
          </p:cNvPr>
          <p:cNvSpPr>
            <a:spLocks noGrp="1"/>
          </p:cNvSpPr>
          <p:nvPr>
            <p:ph type="subTitle" idx="1"/>
          </p:nvPr>
        </p:nvSpPr>
        <p:spPr>
          <a:xfrm>
            <a:off x="2286000" y="5403057"/>
            <a:ext cx="13716000" cy="2483643"/>
          </a:xfrm>
        </p:spPr>
        <p:txBody>
          <a:bodyPr/>
          <a:lstStyle>
            <a:lvl1pPr marL="0" indent="0" algn="ctr">
              <a:buNone/>
              <a:defRPr sz="2925"/>
            </a:lvl1pPr>
            <a:lvl2pPr marL="557213" indent="0" algn="ctr">
              <a:buNone/>
              <a:defRPr sz="2438"/>
            </a:lvl2pPr>
            <a:lvl3pPr marL="1114425" indent="0" algn="ctr">
              <a:buNone/>
              <a:defRPr sz="2195"/>
            </a:lvl3pPr>
            <a:lvl4pPr marL="1671638" indent="0" algn="ctr">
              <a:buNone/>
              <a:defRPr sz="1950"/>
            </a:lvl4pPr>
            <a:lvl5pPr marL="2228850" indent="0" algn="ctr">
              <a:buNone/>
              <a:defRPr sz="1950"/>
            </a:lvl5pPr>
            <a:lvl6pPr marL="2786063" indent="0" algn="ctr">
              <a:buNone/>
              <a:defRPr sz="1950"/>
            </a:lvl6pPr>
            <a:lvl7pPr marL="3343275" indent="0" algn="ctr">
              <a:buNone/>
              <a:defRPr sz="1950"/>
            </a:lvl7pPr>
            <a:lvl8pPr marL="3900488" indent="0" algn="ctr">
              <a:buNone/>
              <a:defRPr sz="1950"/>
            </a:lvl8pPr>
            <a:lvl9pPr marL="4457700" indent="0" algn="ctr">
              <a:buNone/>
              <a:defRPr sz="195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588FC66-36BC-4651-BC84-DF8F5998D48D}"/>
              </a:ext>
            </a:extLst>
          </p:cNvPr>
          <p:cNvSpPr>
            <a:spLocks noGrp="1"/>
          </p:cNvSpPr>
          <p:nvPr>
            <p:ph type="dt" sz="half" idx="10"/>
          </p:nvPr>
        </p:nvSpPr>
        <p:spPr/>
        <p:txBody>
          <a:bodyPr/>
          <a:lstStyle/>
          <a:p>
            <a:endParaRPr lang="it-IT" dirty="0"/>
          </a:p>
        </p:txBody>
      </p:sp>
      <p:sp>
        <p:nvSpPr>
          <p:cNvPr id="5" name="Segnaposto piè di pagina 4">
            <a:extLst>
              <a:ext uri="{FF2B5EF4-FFF2-40B4-BE49-F238E27FC236}">
                <a16:creationId xmlns:a16="http://schemas.microsoft.com/office/drawing/2014/main" id="{387480D1-0722-4017-B5BC-8A07D621F61F}"/>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E3DE5C35-3EFC-47BF-8874-87F863DEFD53}"/>
              </a:ext>
            </a:extLst>
          </p:cNvPr>
          <p:cNvSpPr>
            <a:spLocks noGrp="1"/>
          </p:cNvSpPr>
          <p:nvPr>
            <p:ph type="sldNum" sz="quarter" idx="12"/>
          </p:nvPr>
        </p:nvSpPr>
        <p:spPr/>
        <p:txBody>
          <a:bodyPr/>
          <a:lstStyle/>
          <a:p>
            <a:fld id="{BC794876-3C9A-4D55-8903-78CCD82CAC4E}" type="slidenum">
              <a:rPr lang="it-IT" smtClean="0"/>
              <a:t>‹#›</a:t>
            </a:fld>
            <a:endParaRPr lang="it-IT" dirty="0"/>
          </a:p>
        </p:txBody>
      </p:sp>
    </p:spTree>
    <p:extLst>
      <p:ext uri="{BB962C8B-B14F-4D97-AF65-F5344CB8AC3E}">
        <p14:creationId xmlns:p14="http://schemas.microsoft.com/office/powerpoint/2010/main" val="2577061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bl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914354" rtl="0" eaLnBrk="1" latinLnBrk="0" hangingPunct="1">
              <a:spcBef>
                <a:spcPct val="0"/>
              </a:spcBef>
              <a:buNone/>
              <a:defRPr lang="en-US" sz="3600" kern="1200" dirty="0">
                <a:solidFill>
                  <a:srgbClr val="21549F"/>
                </a:solidFill>
                <a:latin typeface="Montserrat" panose="00000500000000000000" pitchFamily="2" charset="0"/>
                <a:ea typeface="+mj-ea"/>
                <a:cs typeface="+mj-cs"/>
              </a:defRPr>
            </a:lvl1pPr>
          </a:lstStyle>
          <a:p>
            <a:r>
              <a:rPr lang="en-US" dirty="0"/>
              <a:t>Click to edit Master title style</a:t>
            </a:r>
          </a:p>
        </p:txBody>
      </p:sp>
      <p:pic>
        <p:nvPicPr>
          <p:cNvPr id="13" name="Immagine 12" descr="Immagine che contiene esterni, serviziodatavola, segnale, sedendo&#10;&#10;Descrizione generata automaticamente">
            <a:extLst>
              <a:ext uri="{FF2B5EF4-FFF2-40B4-BE49-F238E27FC236}">
                <a16:creationId xmlns:a16="http://schemas.microsoft.com/office/drawing/2014/main" id="{74FF706F-0E08-D8D3-7282-6937A77BBC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9563102"/>
            <a:ext cx="1733019" cy="44794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bg>
      <p:bgPr>
        <a:solidFill>
          <a:schemeClr val="bg1">
            <a:lumMod val="95000"/>
          </a:schemeClr>
        </a:solidFill>
        <a:effectLst/>
      </p:bgPr>
    </p:bg>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1216BA4-F3BA-8F9A-2C26-96CDB6217387}"/>
              </a:ext>
            </a:extLst>
          </p:cNvPr>
          <p:cNvSpPr>
            <a:spLocks noGrp="1"/>
          </p:cNvSpPr>
          <p:nvPr>
            <p:ph type="sldNum" sz="quarter" idx="12"/>
          </p:nvPr>
        </p:nvSpPr>
        <p:spPr>
          <a:xfrm>
            <a:off x="15544800" y="9486900"/>
            <a:ext cx="2133600" cy="365125"/>
          </a:xfrm>
        </p:spPr>
        <p:txBody>
          <a:bodyPr/>
          <a:lstStyle>
            <a:lvl1pPr>
              <a:defRPr sz="2000"/>
            </a:lvl1pPr>
          </a:lstStyle>
          <a:p>
            <a:r>
              <a:rPr lang="en-US" dirty="0"/>
              <a:t>1</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14" name="Immagine 13" descr="Immagine che contiene interni, sedia, tavolo, stanza&#10;&#10;Descrizione generata automaticamente">
            <a:extLst>
              <a:ext uri="{FF2B5EF4-FFF2-40B4-BE49-F238E27FC236}">
                <a16:creationId xmlns:a16="http://schemas.microsoft.com/office/drawing/2014/main" id="{111B3049-6964-5520-5A81-AFAE42CF4CE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6186" r="33028" b="1229"/>
          <a:stretch/>
        </p:blipFill>
        <p:spPr>
          <a:xfrm>
            <a:off x="12737432" y="-1"/>
            <a:ext cx="5177589" cy="10287001"/>
          </a:xfrm>
          <a:prstGeom prst="rect">
            <a:avLst/>
          </a:prstGeom>
        </p:spPr>
      </p:pic>
      <p:grpSp>
        <p:nvGrpSpPr>
          <p:cNvPr id="8" name="Gruppo 7">
            <a:extLst>
              <a:ext uri="{FF2B5EF4-FFF2-40B4-BE49-F238E27FC236}">
                <a16:creationId xmlns:a16="http://schemas.microsoft.com/office/drawing/2014/main" id="{3B50CF30-C1B3-F80E-1E9E-F7A9E8A483F5}"/>
              </a:ext>
            </a:extLst>
          </p:cNvPr>
          <p:cNvGrpSpPr/>
          <p:nvPr userDrawn="1"/>
        </p:nvGrpSpPr>
        <p:grpSpPr>
          <a:xfrm>
            <a:off x="16289104" y="9454825"/>
            <a:ext cx="1770296" cy="669439"/>
            <a:chOff x="8770036" y="6425183"/>
            <a:chExt cx="1849838" cy="699518"/>
          </a:xfrm>
        </p:grpSpPr>
        <p:sp>
          <p:nvSpPr>
            <p:cNvPr id="9" name="Slide Number Placeholder 5">
              <a:extLst>
                <a:ext uri="{FF2B5EF4-FFF2-40B4-BE49-F238E27FC236}">
                  <a16:creationId xmlns:a16="http://schemas.microsoft.com/office/drawing/2014/main" id="{60C9CADA-3261-6682-936E-3DB06CF461E9}"/>
                </a:ext>
              </a:extLst>
            </p:cNvPr>
            <p:cNvSpPr txBox="1">
              <a:spLocks/>
            </p:cNvSpPr>
            <p:nvPr userDrawn="1"/>
          </p:nvSpPr>
          <p:spPr>
            <a:xfrm>
              <a:off x="9126411" y="6425186"/>
              <a:ext cx="1493463" cy="699515"/>
            </a:xfrm>
            <a:prstGeom prst="rect">
              <a:avLst/>
            </a:prstGeom>
            <a:solidFill>
              <a:srgbClr val="22AA86"/>
            </a:solidFill>
          </p:spPr>
          <p:txBody>
            <a:bodyPr vert="horz" lIns="91440" tIns="45721" rIns="91440" bIns="45721" rtlCol="0" anchor="ct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5463E8-48A3-4FB1-A504-C7A5EC359C1E}" type="slidenum">
                <a:rPr lang="it-IT" sz="1600" smtClean="0">
                  <a:latin typeface="Montserrat" panose="00000500000000000000" pitchFamily="2" charset="0"/>
                </a:rPr>
                <a:pPr/>
                <a:t>‹#›</a:t>
              </a:fld>
              <a:endParaRPr lang="it-IT" sz="1200" dirty="0">
                <a:latin typeface="Montserrat" panose="00000500000000000000" pitchFamily="2" charset="0"/>
              </a:endParaRPr>
            </a:p>
          </p:txBody>
        </p:sp>
        <p:sp>
          <p:nvSpPr>
            <p:cNvPr id="10" name="Rettangolo 9">
              <a:extLst>
                <a:ext uri="{FF2B5EF4-FFF2-40B4-BE49-F238E27FC236}">
                  <a16:creationId xmlns:a16="http://schemas.microsoft.com/office/drawing/2014/main" id="{B458BEAE-31B6-F442-5942-65C483F9F116}"/>
                </a:ext>
              </a:extLst>
            </p:cNvPr>
            <p:cNvSpPr/>
            <p:nvPr userDrawn="1"/>
          </p:nvSpPr>
          <p:spPr>
            <a:xfrm>
              <a:off x="8770036" y="6425183"/>
              <a:ext cx="305053" cy="699518"/>
            </a:xfrm>
            <a:prstGeom prst="rect">
              <a:avLst/>
            </a:prstGeom>
            <a:solidFill>
              <a:srgbClr val="177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pic>
        <p:nvPicPr>
          <p:cNvPr id="11" name="Immagine 10" descr="Immagine che contiene esterni, serviziodatavola, segnale, sedendo&#10;&#10;Descrizione generata automaticamente">
            <a:extLst>
              <a:ext uri="{FF2B5EF4-FFF2-40B4-BE49-F238E27FC236}">
                <a16:creationId xmlns:a16="http://schemas.microsoft.com/office/drawing/2014/main" id="{F8BE3AC2-3D27-F5E6-4BE1-EF93514299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8601" y="9563102"/>
            <a:ext cx="1733019" cy="447941"/>
          </a:xfrm>
          <a:prstGeom prst="rect">
            <a:avLst/>
          </a:prstGeom>
        </p:spPr>
      </p:pic>
      <p:sp>
        <p:nvSpPr>
          <p:cNvPr id="13" name="Rettangolo 12">
            <a:extLst>
              <a:ext uri="{FF2B5EF4-FFF2-40B4-BE49-F238E27FC236}">
                <a16:creationId xmlns:a16="http://schemas.microsoft.com/office/drawing/2014/main" id="{D782496C-E96B-92CE-BF8E-5AE387114DC1}"/>
              </a:ext>
            </a:extLst>
          </p:cNvPr>
          <p:cNvSpPr/>
          <p:nvPr userDrawn="1"/>
        </p:nvSpPr>
        <p:spPr>
          <a:xfrm>
            <a:off x="11582402" y="647701"/>
            <a:ext cx="6705599" cy="1295400"/>
          </a:xfrm>
          <a:prstGeom prst="rect">
            <a:avLst/>
          </a:prstGeom>
          <a:solidFill>
            <a:srgbClr val="25A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latin typeface="+mj-l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12" name="Immagine 11" descr="Immagine che contiene gatto, tavolo, acqua, posando&#10;&#10;Descrizione generata automaticamente">
            <a:extLst>
              <a:ext uri="{FF2B5EF4-FFF2-40B4-BE49-F238E27FC236}">
                <a16:creationId xmlns:a16="http://schemas.microsoft.com/office/drawing/2014/main" id="{41104619-ACD7-6484-6298-A982777D07F5}"/>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9062" t="315" r="34987"/>
          <a:stretch/>
        </p:blipFill>
        <p:spPr>
          <a:xfrm>
            <a:off x="12725400" y="0"/>
            <a:ext cx="5189621" cy="10287000"/>
          </a:xfrm>
          <a:prstGeom prst="rect">
            <a:avLst/>
          </a:prstGeom>
        </p:spPr>
      </p:pic>
      <p:grpSp>
        <p:nvGrpSpPr>
          <p:cNvPr id="8" name="Gruppo 7">
            <a:extLst>
              <a:ext uri="{FF2B5EF4-FFF2-40B4-BE49-F238E27FC236}">
                <a16:creationId xmlns:a16="http://schemas.microsoft.com/office/drawing/2014/main" id="{9EBD16BB-C1AD-AB2F-B3C0-9E8ED79191CF}"/>
              </a:ext>
            </a:extLst>
          </p:cNvPr>
          <p:cNvGrpSpPr/>
          <p:nvPr userDrawn="1"/>
        </p:nvGrpSpPr>
        <p:grpSpPr>
          <a:xfrm>
            <a:off x="16289104" y="9454825"/>
            <a:ext cx="1770296" cy="669439"/>
            <a:chOff x="8770036" y="6425183"/>
            <a:chExt cx="1849838" cy="699518"/>
          </a:xfrm>
        </p:grpSpPr>
        <p:sp>
          <p:nvSpPr>
            <p:cNvPr id="9" name="Slide Number Placeholder 5">
              <a:extLst>
                <a:ext uri="{FF2B5EF4-FFF2-40B4-BE49-F238E27FC236}">
                  <a16:creationId xmlns:a16="http://schemas.microsoft.com/office/drawing/2014/main" id="{45470425-D69F-BB00-9308-AB7B32165BB2}"/>
                </a:ext>
              </a:extLst>
            </p:cNvPr>
            <p:cNvSpPr txBox="1">
              <a:spLocks/>
            </p:cNvSpPr>
            <p:nvPr userDrawn="1"/>
          </p:nvSpPr>
          <p:spPr>
            <a:xfrm>
              <a:off x="9126411" y="6425186"/>
              <a:ext cx="1493463" cy="699515"/>
            </a:xfrm>
            <a:prstGeom prst="rect">
              <a:avLst/>
            </a:prstGeom>
            <a:solidFill>
              <a:srgbClr val="22AA86"/>
            </a:solidFill>
          </p:spPr>
          <p:txBody>
            <a:bodyPr vert="horz" lIns="91440" tIns="45721" rIns="91440" bIns="45721" rtlCol="0" anchor="ct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5463E8-48A3-4FB1-A504-C7A5EC359C1E}" type="slidenum">
                <a:rPr lang="it-IT" sz="1600" smtClean="0">
                  <a:latin typeface="Montserrat" panose="00000500000000000000" pitchFamily="2" charset="0"/>
                </a:rPr>
                <a:pPr/>
                <a:t>‹#›</a:t>
              </a:fld>
              <a:endParaRPr lang="it-IT" sz="1200" dirty="0">
                <a:latin typeface="Montserrat" panose="00000500000000000000" pitchFamily="2" charset="0"/>
              </a:endParaRPr>
            </a:p>
          </p:txBody>
        </p:sp>
        <p:sp>
          <p:nvSpPr>
            <p:cNvPr id="10" name="Rettangolo 9">
              <a:extLst>
                <a:ext uri="{FF2B5EF4-FFF2-40B4-BE49-F238E27FC236}">
                  <a16:creationId xmlns:a16="http://schemas.microsoft.com/office/drawing/2014/main" id="{4E609074-DD23-A5A8-ED82-4A5BBC934241}"/>
                </a:ext>
              </a:extLst>
            </p:cNvPr>
            <p:cNvSpPr/>
            <p:nvPr userDrawn="1"/>
          </p:nvSpPr>
          <p:spPr>
            <a:xfrm>
              <a:off x="8770036" y="6425183"/>
              <a:ext cx="305053" cy="699518"/>
            </a:xfrm>
            <a:prstGeom prst="rect">
              <a:avLst/>
            </a:prstGeom>
            <a:solidFill>
              <a:srgbClr val="177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1" dirty="0"/>
            </a:p>
          </p:txBody>
        </p:sp>
      </p:grpSp>
      <p:pic>
        <p:nvPicPr>
          <p:cNvPr id="11" name="Immagine 10" descr="Immagine che contiene esterni, serviziodatavola, segnale, sedendo&#10;&#10;Descrizione generata automaticamente">
            <a:extLst>
              <a:ext uri="{FF2B5EF4-FFF2-40B4-BE49-F238E27FC236}">
                <a16:creationId xmlns:a16="http://schemas.microsoft.com/office/drawing/2014/main" id="{75901A7F-E59F-4D75-EC2B-E2AEF3681F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1" y="9563102"/>
            <a:ext cx="1733019" cy="44794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3585C3B8-72A6-40C9-8EB5-7A8C3F71AD3C}" type="slidenum">
              <a:rPr lang="it-IT" smtClean="0"/>
              <a:pPr/>
              <a:t>‹#›</a:t>
            </a:fld>
            <a:endParaRPr lang="it-IT" dirty="0"/>
          </a:p>
        </p:txBody>
      </p:sp>
      <p:pic>
        <p:nvPicPr>
          <p:cNvPr id="7" name="Immagine 6">
            <a:extLst>
              <a:ext uri="{FF2B5EF4-FFF2-40B4-BE49-F238E27FC236}">
                <a16:creationId xmlns:a16="http://schemas.microsoft.com/office/drawing/2014/main" id="{BBFC242E-569C-4F40-BF5D-36B173AFF6B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22792" y="9406558"/>
            <a:ext cx="1895891" cy="490040"/>
          </a:xfrm>
          <a:prstGeom prst="rect">
            <a:avLst/>
          </a:prstGeom>
        </p:spPr>
      </p:pic>
      <p:pic>
        <p:nvPicPr>
          <p:cNvPr id="8" name="Immagine 7" descr="Immagine che contiene persona, tavolo, interni, taglio&#10;&#10;Descrizione generata automaticamente">
            <a:extLst>
              <a:ext uri="{FF2B5EF4-FFF2-40B4-BE49-F238E27FC236}">
                <a16:creationId xmlns:a16="http://schemas.microsoft.com/office/drawing/2014/main" id="{5214B85A-1E5D-4481-8651-4AADCD071F96}"/>
              </a:ext>
            </a:extLst>
          </p:cNvPr>
          <p:cNvPicPr>
            <a:picLocks noChangeAspect="1"/>
          </p:cNvPicPr>
          <p:nvPr/>
        </p:nvPicPr>
        <p:blipFill rotWithShape="1">
          <a:blip r:embed="rId3">
            <a:extLst>
              <a:ext uri="{28A0092B-C50C-407E-A947-70E740481C1C}">
                <a14:useLocalDpi xmlns:a14="http://schemas.microsoft.com/office/drawing/2010/main" val="0"/>
              </a:ext>
            </a:extLst>
          </a:blip>
          <a:srcRect t="65432" b="23308"/>
          <a:stretch/>
        </p:blipFill>
        <p:spPr>
          <a:xfrm>
            <a:off x="0" y="0"/>
            <a:ext cx="18288000" cy="1550508"/>
          </a:xfrm>
          <a:prstGeom prst="rect">
            <a:avLst/>
          </a:prstGeom>
        </p:spPr>
      </p:pic>
      <p:sp>
        <p:nvSpPr>
          <p:cNvPr id="9" name="Rettangolo 8">
            <a:extLst>
              <a:ext uri="{FF2B5EF4-FFF2-40B4-BE49-F238E27FC236}">
                <a16:creationId xmlns:a16="http://schemas.microsoft.com/office/drawing/2014/main" id="{542C543D-C247-46FB-858A-17B18E305B68}"/>
              </a:ext>
            </a:extLst>
          </p:cNvPr>
          <p:cNvSpPr/>
          <p:nvPr/>
        </p:nvSpPr>
        <p:spPr>
          <a:xfrm>
            <a:off x="806811" y="307900"/>
            <a:ext cx="9958656" cy="1234085"/>
          </a:xfrm>
          <a:prstGeom prst="rect">
            <a:avLst/>
          </a:prstGeom>
          <a:solidFill>
            <a:srgbClr val="22AA86">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dirty="0"/>
          </a:p>
        </p:txBody>
      </p:sp>
      <p:sp>
        <p:nvSpPr>
          <p:cNvPr id="15" name="Rettangolo 14">
            <a:extLst>
              <a:ext uri="{FF2B5EF4-FFF2-40B4-BE49-F238E27FC236}">
                <a16:creationId xmlns:a16="http://schemas.microsoft.com/office/drawing/2014/main" id="{94D61D73-EB87-4631-B53F-D8D70D587BD0}"/>
              </a:ext>
            </a:extLst>
          </p:cNvPr>
          <p:cNvSpPr/>
          <p:nvPr/>
        </p:nvSpPr>
        <p:spPr>
          <a:xfrm>
            <a:off x="10842098" y="307900"/>
            <a:ext cx="210221" cy="1249811"/>
          </a:xfrm>
          <a:prstGeom prst="rect">
            <a:avLst/>
          </a:prstGeom>
          <a:solidFill>
            <a:srgbClr val="00956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dirty="0"/>
          </a:p>
        </p:txBody>
      </p:sp>
      <p:sp>
        <p:nvSpPr>
          <p:cNvPr id="2" name="Title 1"/>
          <p:cNvSpPr>
            <a:spLocks noGrp="1"/>
          </p:cNvSpPr>
          <p:nvPr>
            <p:ph type="title"/>
          </p:nvPr>
        </p:nvSpPr>
        <p:spPr>
          <a:xfrm>
            <a:off x="806811" y="-69238"/>
            <a:ext cx="9958656" cy="1988345"/>
          </a:xfrm>
        </p:spPr>
        <p:txBody>
          <a:bodyPr>
            <a:normAutofit/>
          </a:bodyPr>
          <a:lstStyle>
            <a:lvl1pPr>
              <a:defRPr sz="3600">
                <a:solidFill>
                  <a:schemeClr val="bg1"/>
                </a:solidFill>
              </a:defRPr>
            </a:lvl1pPr>
          </a:lstStyle>
          <a:p>
            <a:r>
              <a:rPr lang="it-IT"/>
              <a:t>Fare clic per modificare lo stile del titolo dello schema</a:t>
            </a:r>
            <a:endParaRPr lang="en-US" dirty="0"/>
          </a:p>
        </p:txBody>
      </p:sp>
      <p:sp>
        <p:nvSpPr>
          <p:cNvPr id="10" name="Rettangolo 9">
            <a:extLst>
              <a:ext uri="{FF2B5EF4-FFF2-40B4-BE49-F238E27FC236}">
                <a16:creationId xmlns:a16="http://schemas.microsoft.com/office/drawing/2014/main" id="{F786AD6F-5294-4978-9BD7-C20BB278148C}"/>
              </a:ext>
            </a:extLst>
          </p:cNvPr>
          <p:cNvSpPr/>
          <p:nvPr userDrawn="1"/>
        </p:nvSpPr>
        <p:spPr>
          <a:xfrm>
            <a:off x="16438079" y="9534532"/>
            <a:ext cx="607531" cy="752474"/>
          </a:xfrm>
          <a:prstGeom prst="rect">
            <a:avLst/>
          </a:prstGeom>
          <a:solidFill>
            <a:srgbClr val="22A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dirty="0"/>
          </a:p>
        </p:txBody>
      </p:sp>
    </p:spTree>
    <p:extLst>
      <p:ext uri="{BB962C8B-B14F-4D97-AF65-F5344CB8AC3E}">
        <p14:creationId xmlns:p14="http://schemas.microsoft.com/office/powerpoint/2010/main" val="62074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_Vuota">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4B64F015-7B2A-4B56-9DAE-8BFEF5493E64}"/>
              </a:ext>
            </a:extLst>
          </p:cNvPr>
          <p:cNvSpPr/>
          <p:nvPr userDrawn="1"/>
        </p:nvSpPr>
        <p:spPr>
          <a:xfrm>
            <a:off x="16484043" y="9534532"/>
            <a:ext cx="621000" cy="75247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3" name="Footer Placeholder 2"/>
          <p:cNvSpPr>
            <a:spLocks noGrp="1"/>
          </p:cNvSpPr>
          <p:nvPr>
            <p:ph type="ftr" sz="quarter" idx="11"/>
          </p:nvPr>
        </p:nvSpPr>
        <p:spPr/>
        <p:txBody>
          <a:bodyPr/>
          <a:lstStyle/>
          <a:p>
            <a:endParaRPr lang="it-IT" dirty="0"/>
          </a:p>
        </p:txBody>
      </p:sp>
      <p:sp>
        <p:nvSpPr>
          <p:cNvPr id="4" name="Slide Number Placeholder 3"/>
          <p:cNvSpPr>
            <a:spLocks noGrp="1"/>
          </p:cNvSpPr>
          <p:nvPr>
            <p:ph type="sldNum" sz="quarter" idx="12"/>
          </p:nvPr>
        </p:nvSpPr>
        <p:spPr/>
        <p:txBody>
          <a:bodyPr/>
          <a:lstStyle>
            <a:lvl1pPr>
              <a:defRPr b="1">
                <a:solidFill>
                  <a:schemeClr val="bg1"/>
                </a:solidFill>
              </a:defRPr>
            </a:lvl1pPr>
          </a:lstStyle>
          <a:p>
            <a:fld id="{BC794876-3C9A-4D55-8903-78CCD82CAC4E}" type="slidenum">
              <a:rPr lang="it-IT" smtClean="0"/>
              <a:t>‹#›</a:t>
            </a:fld>
            <a:endParaRPr lang="it-IT" dirty="0"/>
          </a:p>
        </p:txBody>
      </p:sp>
      <p:grpSp>
        <p:nvGrpSpPr>
          <p:cNvPr id="7" name="Gruppo 6">
            <a:extLst>
              <a:ext uri="{FF2B5EF4-FFF2-40B4-BE49-F238E27FC236}">
                <a16:creationId xmlns:a16="http://schemas.microsoft.com/office/drawing/2014/main" id="{EFC73AFD-1C87-4038-B538-F6CD926F4E03}"/>
              </a:ext>
            </a:extLst>
          </p:cNvPr>
          <p:cNvGrpSpPr/>
          <p:nvPr/>
        </p:nvGrpSpPr>
        <p:grpSpPr>
          <a:xfrm>
            <a:off x="2" y="455804"/>
            <a:ext cx="7574423" cy="1352918"/>
            <a:chOff x="0" y="544739"/>
            <a:chExt cx="2932037" cy="728005"/>
          </a:xfrm>
          <a:solidFill>
            <a:schemeClr val="accent1">
              <a:lumMod val="75000"/>
            </a:schemeClr>
          </a:solidFill>
        </p:grpSpPr>
        <p:sp>
          <p:nvSpPr>
            <p:cNvPr id="9" name="Rettangolo 8">
              <a:extLst>
                <a:ext uri="{FF2B5EF4-FFF2-40B4-BE49-F238E27FC236}">
                  <a16:creationId xmlns:a16="http://schemas.microsoft.com/office/drawing/2014/main" id="{FFC6DC1E-25C6-404C-A9A1-245A843EB9CD}"/>
                </a:ext>
              </a:extLst>
            </p:cNvPr>
            <p:cNvSpPr/>
            <p:nvPr/>
          </p:nvSpPr>
          <p:spPr>
            <a:xfrm>
              <a:off x="0" y="544739"/>
              <a:ext cx="2816750" cy="7280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10" name="Rettangolo 9">
              <a:extLst>
                <a:ext uri="{FF2B5EF4-FFF2-40B4-BE49-F238E27FC236}">
                  <a16:creationId xmlns:a16="http://schemas.microsoft.com/office/drawing/2014/main" id="{A110AA02-269F-4C95-9D22-B4AB991AC4D5}"/>
                </a:ext>
              </a:extLst>
            </p:cNvPr>
            <p:cNvSpPr/>
            <p:nvPr/>
          </p:nvSpPr>
          <p:spPr>
            <a:xfrm>
              <a:off x="2848424" y="544739"/>
              <a:ext cx="83613" cy="72800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grpSp>
      <p:sp>
        <p:nvSpPr>
          <p:cNvPr id="12" name="Title 1">
            <a:extLst>
              <a:ext uri="{FF2B5EF4-FFF2-40B4-BE49-F238E27FC236}">
                <a16:creationId xmlns:a16="http://schemas.microsoft.com/office/drawing/2014/main" id="{C2152571-CE7E-4C09-8AEF-07CB86AE5ADE}"/>
              </a:ext>
            </a:extLst>
          </p:cNvPr>
          <p:cNvSpPr>
            <a:spLocks noGrp="1"/>
          </p:cNvSpPr>
          <p:nvPr>
            <p:ph type="title"/>
          </p:nvPr>
        </p:nvSpPr>
        <p:spPr>
          <a:xfrm>
            <a:off x="487017" y="138089"/>
            <a:ext cx="15773400" cy="1988345"/>
          </a:xfrm>
        </p:spPr>
        <p:txBody>
          <a:bodyPr>
            <a:normAutofit/>
          </a:bodyPr>
          <a:lstStyle>
            <a:lvl1pPr>
              <a:defRPr sz="2925">
                <a:solidFill>
                  <a:schemeClr val="bg1"/>
                </a:solidFill>
              </a:defRPr>
            </a:lvl1pPr>
          </a:lstStyle>
          <a:p>
            <a:r>
              <a:rPr lang="it-IT"/>
              <a:t>Fare clic per modificare lo stile del titolo dello schema</a:t>
            </a:r>
            <a:endParaRPr lang="en-US" dirty="0"/>
          </a:p>
        </p:txBody>
      </p:sp>
      <p:pic>
        <p:nvPicPr>
          <p:cNvPr id="11" name="Immagine 10">
            <a:extLst>
              <a:ext uri="{FF2B5EF4-FFF2-40B4-BE49-F238E27FC236}">
                <a16:creationId xmlns:a16="http://schemas.microsoft.com/office/drawing/2014/main" id="{B38342CA-16C2-417E-A1C2-C6CE4BA58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987" y="9534532"/>
            <a:ext cx="2012676" cy="520226"/>
          </a:xfrm>
          <a:prstGeom prst="rect">
            <a:avLst/>
          </a:prstGeom>
        </p:spPr>
      </p:pic>
    </p:spTree>
    <p:extLst>
      <p:ext uri="{BB962C8B-B14F-4D97-AF65-F5344CB8AC3E}">
        <p14:creationId xmlns:p14="http://schemas.microsoft.com/office/powerpoint/2010/main" val="2154220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it-IT" dirty="0"/>
          </a:p>
        </p:txBody>
      </p:sp>
      <p:sp>
        <p:nvSpPr>
          <p:cNvPr id="5" name="Footer Placeholder 4"/>
          <p:cNvSpPr>
            <a:spLocks noGrp="1"/>
          </p:cNvSpPr>
          <p:nvPr>
            <p:ph type="ftr" sz="quarter" idx="11"/>
          </p:nvPr>
        </p:nvSpPr>
        <p:spPr/>
        <p:txBody>
          <a:bodyPr/>
          <a:lstStyle/>
          <a:p>
            <a:endParaRPr lang="it-IT" dirty="0"/>
          </a:p>
        </p:txBody>
      </p:sp>
      <p:sp>
        <p:nvSpPr>
          <p:cNvPr id="3" name="Rettangolo 2">
            <a:extLst>
              <a:ext uri="{FF2B5EF4-FFF2-40B4-BE49-F238E27FC236}">
                <a16:creationId xmlns:a16="http://schemas.microsoft.com/office/drawing/2014/main" id="{88711159-7024-4FB9-925A-1B2C2CBAF197}"/>
              </a:ext>
            </a:extLst>
          </p:cNvPr>
          <p:cNvSpPr/>
          <p:nvPr/>
        </p:nvSpPr>
        <p:spPr>
          <a:xfrm>
            <a:off x="9407885" y="0"/>
            <a:ext cx="7882758" cy="1028700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195" dirty="0"/>
          </a:p>
        </p:txBody>
      </p:sp>
      <p:sp>
        <p:nvSpPr>
          <p:cNvPr id="2" name="Title 1"/>
          <p:cNvSpPr>
            <a:spLocks noGrp="1"/>
          </p:cNvSpPr>
          <p:nvPr>
            <p:ph type="ctrTitle" hasCustomPrompt="1"/>
          </p:nvPr>
        </p:nvSpPr>
        <p:spPr>
          <a:xfrm>
            <a:off x="9622475" y="3821467"/>
            <a:ext cx="7453566" cy="2984687"/>
          </a:xfrm>
        </p:spPr>
        <p:txBody>
          <a:bodyPr anchor="ctr">
            <a:noAutofit/>
          </a:bodyPr>
          <a:lstStyle>
            <a:lvl1pPr algn="ctr" defTabSz="1114425" rtl="0" eaLnBrk="1" latinLnBrk="0" hangingPunct="1">
              <a:lnSpc>
                <a:spcPct val="90000"/>
              </a:lnSpc>
              <a:spcBef>
                <a:spcPct val="0"/>
              </a:spcBef>
              <a:buNone/>
              <a:defRPr lang="en-US" sz="2195" kern="1200" cap="small" spc="-122" baseline="0" dirty="0">
                <a:solidFill>
                  <a:schemeClr val="accent1">
                    <a:lumMod val="75000"/>
                  </a:schemeClr>
                </a:solidFill>
                <a:latin typeface="+mj-lt"/>
                <a:ea typeface="+mj-ea"/>
                <a:cs typeface="+mj-cs"/>
              </a:defRPr>
            </a:lvl1pPr>
          </a:lstStyle>
          <a:p>
            <a:r>
              <a:rPr lang="it-IT" dirty="0"/>
              <a:t>fare clic per modificare lo stile del titolo dello schema</a:t>
            </a:r>
            <a:endParaRPr lang="en-US" dirty="0"/>
          </a:p>
        </p:txBody>
      </p:sp>
      <p:pic>
        <p:nvPicPr>
          <p:cNvPr id="8" name="Immagine 7">
            <a:extLst>
              <a:ext uri="{FF2B5EF4-FFF2-40B4-BE49-F238E27FC236}">
                <a16:creationId xmlns:a16="http://schemas.microsoft.com/office/drawing/2014/main" id="{69A4D94D-9232-4224-8BF3-067C2521A8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230102" y="612100"/>
            <a:ext cx="3349488" cy="865757"/>
          </a:xfrm>
          <a:prstGeom prst="rect">
            <a:avLst/>
          </a:prstGeom>
        </p:spPr>
      </p:pic>
    </p:spTree>
    <p:extLst>
      <p:ext uri="{BB962C8B-B14F-4D97-AF65-F5344CB8AC3E}">
        <p14:creationId xmlns:p14="http://schemas.microsoft.com/office/powerpoint/2010/main" val="440059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BE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 id="2147483657" r:id="rId5"/>
    <p:sldLayoutId id="2147483656" r:id="rId6"/>
    <p:sldLayoutId id="2147483658" r:id="rId7"/>
    <p:sldLayoutId id="2147483674" r:id="rId8"/>
  </p:sldLayoutIdLst>
  <p:hf hdr="0" ftr="0" dt="0"/>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2" y="547694"/>
            <a:ext cx="15773400" cy="1988345"/>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57302" y="2738438"/>
            <a:ext cx="15773400" cy="6527007"/>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257302" y="9534532"/>
            <a:ext cx="4114800" cy="547688"/>
          </a:xfrm>
          <a:prstGeom prst="rect">
            <a:avLst/>
          </a:prstGeom>
        </p:spPr>
        <p:txBody>
          <a:bodyPr vert="horz" lIns="91440" tIns="45720" rIns="91440" bIns="45720" rtlCol="0" anchor="ctr"/>
          <a:lstStyle>
            <a:lvl1pPr algn="l">
              <a:defRPr sz="1463">
                <a:solidFill>
                  <a:schemeClr val="tx1">
                    <a:tint val="75000"/>
                  </a:schemeClr>
                </a:solidFill>
              </a:defRPr>
            </a:lvl1pPr>
          </a:lstStyle>
          <a:p>
            <a:endParaRPr lang="it-IT" dirty="0"/>
          </a:p>
        </p:txBody>
      </p:sp>
      <p:sp>
        <p:nvSpPr>
          <p:cNvPr id="5" name="Footer Placeholder 4"/>
          <p:cNvSpPr>
            <a:spLocks noGrp="1"/>
          </p:cNvSpPr>
          <p:nvPr>
            <p:ph type="ftr" sz="quarter" idx="3"/>
          </p:nvPr>
        </p:nvSpPr>
        <p:spPr>
          <a:xfrm>
            <a:off x="6057902" y="9534532"/>
            <a:ext cx="6172200" cy="547688"/>
          </a:xfrm>
          <a:prstGeom prst="rect">
            <a:avLst/>
          </a:prstGeom>
        </p:spPr>
        <p:txBody>
          <a:bodyPr vert="horz" lIns="91440" tIns="45720" rIns="91440" bIns="45720" rtlCol="0" anchor="ctr"/>
          <a:lstStyle>
            <a:lvl1pPr algn="ctr">
              <a:defRPr sz="1463">
                <a:solidFill>
                  <a:schemeClr val="tx1">
                    <a:tint val="75000"/>
                  </a:schemeClr>
                </a:solidFill>
              </a:defRPr>
            </a:lvl1pPr>
          </a:lstStyle>
          <a:p>
            <a:endParaRPr lang="it-IT" dirty="0"/>
          </a:p>
        </p:txBody>
      </p:sp>
      <p:sp>
        <p:nvSpPr>
          <p:cNvPr id="6" name="Slide Number Placeholder 5"/>
          <p:cNvSpPr>
            <a:spLocks noGrp="1"/>
          </p:cNvSpPr>
          <p:nvPr>
            <p:ph type="sldNum" sz="quarter" idx="4"/>
          </p:nvPr>
        </p:nvSpPr>
        <p:spPr>
          <a:xfrm>
            <a:off x="12915902" y="9534532"/>
            <a:ext cx="4114800" cy="547688"/>
          </a:xfrm>
          <a:prstGeom prst="rect">
            <a:avLst/>
          </a:prstGeom>
        </p:spPr>
        <p:txBody>
          <a:bodyPr vert="horz" lIns="91440" tIns="45720" rIns="91440" bIns="45720" rtlCol="0" anchor="ctr"/>
          <a:lstStyle>
            <a:lvl1pPr algn="r">
              <a:defRPr sz="1463">
                <a:solidFill>
                  <a:schemeClr val="tx1">
                    <a:tint val="75000"/>
                  </a:schemeClr>
                </a:solidFill>
              </a:defRPr>
            </a:lvl1pPr>
          </a:lstStyle>
          <a:p>
            <a:fld id="{BC794876-3C9A-4D55-8903-78CCD82CAC4E}" type="slidenum">
              <a:rPr lang="it-IT" smtClean="0"/>
              <a:t>‹#›</a:t>
            </a:fld>
            <a:endParaRPr lang="it-IT" dirty="0"/>
          </a:p>
        </p:txBody>
      </p:sp>
    </p:spTree>
    <p:extLst>
      <p:ext uri="{BB962C8B-B14F-4D97-AF65-F5344CB8AC3E}">
        <p14:creationId xmlns:p14="http://schemas.microsoft.com/office/powerpoint/2010/main" val="134488364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hdr="0" ftr="0" dt="0"/>
  <p:txStyles>
    <p:titleStyle>
      <a:lvl1pPr algn="l" defTabSz="1114425" rtl="0" eaLnBrk="1" latinLnBrk="0" hangingPunct="1">
        <a:lnSpc>
          <a:spcPct val="90000"/>
        </a:lnSpc>
        <a:spcBef>
          <a:spcPct val="0"/>
        </a:spcBef>
        <a:buNone/>
        <a:defRPr sz="5363" kern="1200">
          <a:solidFill>
            <a:schemeClr val="accent1">
              <a:lumMod val="50000"/>
            </a:schemeClr>
          </a:solidFill>
          <a:latin typeface="+mj-lt"/>
          <a:ea typeface="+mj-ea"/>
          <a:cs typeface="+mj-cs"/>
        </a:defRPr>
      </a:lvl1pPr>
    </p:titleStyle>
    <p:bodyStyle>
      <a:lvl1pPr marL="278607" indent="-278607" algn="l" defTabSz="1114425" rtl="0" eaLnBrk="1" latinLnBrk="0" hangingPunct="1">
        <a:lnSpc>
          <a:spcPct val="90000"/>
        </a:lnSpc>
        <a:spcBef>
          <a:spcPts val="1220"/>
        </a:spcBef>
        <a:buFont typeface="Arial" panose="020B0604020202020204" pitchFamily="34" charset="0"/>
        <a:buChar char="•"/>
        <a:defRPr sz="3413" kern="1200">
          <a:solidFill>
            <a:schemeClr val="accent1">
              <a:lumMod val="50000"/>
            </a:schemeClr>
          </a:solidFill>
          <a:latin typeface="+mn-lt"/>
          <a:ea typeface="+mn-ea"/>
          <a:cs typeface="+mn-cs"/>
        </a:defRPr>
      </a:lvl1pPr>
      <a:lvl2pPr marL="835820" indent="-278607" algn="l" defTabSz="1114425" rtl="0" eaLnBrk="1" latinLnBrk="0" hangingPunct="1">
        <a:lnSpc>
          <a:spcPct val="90000"/>
        </a:lnSpc>
        <a:spcBef>
          <a:spcPts val="609"/>
        </a:spcBef>
        <a:buFont typeface="Arial" panose="020B0604020202020204" pitchFamily="34" charset="0"/>
        <a:buChar char="•"/>
        <a:defRPr sz="2925" kern="1200">
          <a:solidFill>
            <a:schemeClr val="accent1">
              <a:lumMod val="50000"/>
            </a:schemeClr>
          </a:solidFill>
          <a:latin typeface="+mn-lt"/>
          <a:ea typeface="+mn-ea"/>
          <a:cs typeface="+mn-cs"/>
        </a:defRPr>
      </a:lvl2pPr>
      <a:lvl3pPr marL="1393032" indent="-278607" algn="l" defTabSz="1114425" rtl="0" eaLnBrk="1" latinLnBrk="0" hangingPunct="1">
        <a:lnSpc>
          <a:spcPct val="90000"/>
        </a:lnSpc>
        <a:spcBef>
          <a:spcPts val="609"/>
        </a:spcBef>
        <a:buFont typeface="Arial" panose="020B0604020202020204" pitchFamily="34" charset="0"/>
        <a:buChar char="•"/>
        <a:defRPr sz="2438" kern="1200">
          <a:solidFill>
            <a:schemeClr val="accent1">
              <a:lumMod val="50000"/>
            </a:schemeClr>
          </a:solidFill>
          <a:latin typeface="+mn-lt"/>
          <a:ea typeface="+mn-ea"/>
          <a:cs typeface="+mn-cs"/>
        </a:defRPr>
      </a:lvl3pPr>
      <a:lvl4pPr marL="1950245" indent="-278607" algn="l" defTabSz="1114425" rtl="0" eaLnBrk="1" latinLnBrk="0" hangingPunct="1">
        <a:lnSpc>
          <a:spcPct val="90000"/>
        </a:lnSpc>
        <a:spcBef>
          <a:spcPts val="609"/>
        </a:spcBef>
        <a:buFont typeface="Arial" panose="020B0604020202020204" pitchFamily="34" charset="0"/>
        <a:buChar char="•"/>
        <a:defRPr sz="2195" kern="1200">
          <a:solidFill>
            <a:schemeClr val="accent1">
              <a:lumMod val="50000"/>
            </a:schemeClr>
          </a:solidFill>
          <a:latin typeface="+mn-lt"/>
          <a:ea typeface="+mn-ea"/>
          <a:cs typeface="+mn-cs"/>
        </a:defRPr>
      </a:lvl4pPr>
      <a:lvl5pPr marL="2507457" indent="-278607" algn="l" defTabSz="1114425" rtl="0" eaLnBrk="1" latinLnBrk="0" hangingPunct="1">
        <a:lnSpc>
          <a:spcPct val="90000"/>
        </a:lnSpc>
        <a:spcBef>
          <a:spcPts val="609"/>
        </a:spcBef>
        <a:buFont typeface="Arial" panose="020B0604020202020204" pitchFamily="34" charset="0"/>
        <a:buChar char="•"/>
        <a:defRPr sz="2195" kern="1200">
          <a:solidFill>
            <a:schemeClr val="accent1">
              <a:lumMod val="50000"/>
            </a:schemeClr>
          </a:solidFill>
          <a:latin typeface="+mn-lt"/>
          <a:ea typeface="+mn-ea"/>
          <a:cs typeface="+mn-cs"/>
        </a:defRPr>
      </a:lvl5pPr>
      <a:lvl6pPr marL="3064670" indent="-278607" algn="l" defTabSz="1114425" rtl="0" eaLnBrk="1" latinLnBrk="0" hangingPunct="1">
        <a:lnSpc>
          <a:spcPct val="90000"/>
        </a:lnSpc>
        <a:spcBef>
          <a:spcPts val="609"/>
        </a:spcBef>
        <a:buFont typeface="Arial" panose="020B0604020202020204" pitchFamily="34" charset="0"/>
        <a:buChar char="•"/>
        <a:defRPr sz="2195" kern="1200">
          <a:solidFill>
            <a:schemeClr val="tx1"/>
          </a:solidFill>
          <a:latin typeface="+mn-lt"/>
          <a:ea typeface="+mn-ea"/>
          <a:cs typeface="+mn-cs"/>
        </a:defRPr>
      </a:lvl6pPr>
      <a:lvl7pPr marL="3621882" indent="-278607" algn="l" defTabSz="1114425" rtl="0" eaLnBrk="1" latinLnBrk="0" hangingPunct="1">
        <a:lnSpc>
          <a:spcPct val="90000"/>
        </a:lnSpc>
        <a:spcBef>
          <a:spcPts val="609"/>
        </a:spcBef>
        <a:buFont typeface="Arial" panose="020B0604020202020204" pitchFamily="34" charset="0"/>
        <a:buChar char="•"/>
        <a:defRPr sz="2195" kern="1200">
          <a:solidFill>
            <a:schemeClr val="tx1"/>
          </a:solidFill>
          <a:latin typeface="+mn-lt"/>
          <a:ea typeface="+mn-ea"/>
          <a:cs typeface="+mn-cs"/>
        </a:defRPr>
      </a:lvl7pPr>
      <a:lvl8pPr marL="4179095" indent="-278607" algn="l" defTabSz="1114425" rtl="0" eaLnBrk="1" latinLnBrk="0" hangingPunct="1">
        <a:lnSpc>
          <a:spcPct val="90000"/>
        </a:lnSpc>
        <a:spcBef>
          <a:spcPts val="609"/>
        </a:spcBef>
        <a:buFont typeface="Arial" panose="020B0604020202020204" pitchFamily="34" charset="0"/>
        <a:buChar char="•"/>
        <a:defRPr sz="2195" kern="1200">
          <a:solidFill>
            <a:schemeClr val="tx1"/>
          </a:solidFill>
          <a:latin typeface="+mn-lt"/>
          <a:ea typeface="+mn-ea"/>
          <a:cs typeface="+mn-cs"/>
        </a:defRPr>
      </a:lvl8pPr>
      <a:lvl9pPr marL="4736307" indent="-278607" algn="l" defTabSz="1114425" rtl="0" eaLnBrk="1" latinLnBrk="0" hangingPunct="1">
        <a:lnSpc>
          <a:spcPct val="90000"/>
        </a:lnSpc>
        <a:spcBef>
          <a:spcPts val="609"/>
        </a:spcBef>
        <a:buFont typeface="Arial" panose="020B0604020202020204" pitchFamily="34" charset="0"/>
        <a:buChar char="•"/>
        <a:defRPr sz="2195" kern="1200">
          <a:solidFill>
            <a:schemeClr val="tx1"/>
          </a:solidFill>
          <a:latin typeface="+mn-lt"/>
          <a:ea typeface="+mn-ea"/>
          <a:cs typeface="+mn-cs"/>
        </a:defRPr>
      </a:lvl9pPr>
    </p:bodyStyle>
    <p:otherStyle>
      <a:defPPr>
        <a:defRPr lang="en-US"/>
      </a:defPPr>
      <a:lvl1pPr marL="0" algn="l" defTabSz="1114425" rtl="0" eaLnBrk="1" latinLnBrk="0" hangingPunct="1">
        <a:defRPr sz="2195" kern="1200">
          <a:solidFill>
            <a:schemeClr val="tx1"/>
          </a:solidFill>
          <a:latin typeface="+mn-lt"/>
          <a:ea typeface="+mn-ea"/>
          <a:cs typeface="+mn-cs"/>
        </a:defRPr>
      </a:lvl1pPr>
      <a:lvl2pPr marL="557213" algn="l" defTabSz="1114425" rtl="0" eaLnBrk="1" latinLnBrk="0" hangingPunct="1">
        <a:defRPr sz="2195" kern="1200">
          <a:solidFill>
            <a:schemeClr val="tx1"/>
          </a:solidFill>
          <a:latin typeface="+mn-lt"/>
          <a:ea typeface="+mn-ea"/>
          <a:cs typeface="+mn-cs"/>
        </a:defRPr>
      </a:lvl2pPr>
      <a:lvl3pPr marL="1114425" algn="l" defTabSz="1114425" rtl="0" eaLnBrk="1" latinLnBrk="0" hangingPunct="1">
        <a:defRPr sz="2195" kern="1200">
          <a:solidFill>
            <a:schemeClr val="tx1"/>
          </a:solidFill>
          <a:latin typeface="+mn-lt"/>
          <a:ea typeface="+mn-ea"/>
          <a:cs typeface="+mn-cs"/>
        </a:defRPr>
      </a:lvl3pPr>
      <a:lvl4pPr marL="1671638" algn="l" defTabSz="1114425" rtl="0" eaLnBrk="1" latinLnBrk="0" hangingPunct="1">
        <a:defRPr sz="2195" kern="1200">
          <a:solidFill>
            <a:schemeClr val="tx1"/>
          </a:solidFill>
          <a:latin typeface="+mn-lt"/>
          <a:ea typeface="+mn-ea"/>
          <a:cs typeface="+mn-cs"/>
        </a:defRPr>
      </a:lvl4pPr>
      <a:lvl5pPr marL="2228850" algn="l" defTabSz="1114425" rtl="0" eaLnBrk="1" latinLnBrk="0" hangingPunct="1">
        <a:defRPr sz="2195" kern="1200">
          <a:solidFill>
            <a:schemeClr val="tx1"/>
          </a:solidFill>
          <a:latin typeface="+mn-lt"/>
          <a:ea typeface="+mn-ea"/>
          <a:cs typeface="+mn-cs"/>
        </a:defRPr>
      </a:lvl5pPr>
      <a:lvl6pPr marL="2786063" algn="l" defTabSz="1114425" rtl="0" eaLnBrk="1" latinLnBrk="0" hangingPunct="1">
        <a:defRPr sz="2195" kern="1200">
          <a:solidFill>
            <a:schemeClr val="tx1"/>
          </a:solidFill>
          <a:latin typeface="+mn-lt"/>
          <a:ea typeface="+mn-ea"/>
          <a:cs typeface="+mn-cs"/>
        </a:defRPr>
      </a:lvl6pPr>
      <a:lvl7pPr marL="3343275" algn="l" defTabSz="1114425" rtl="0" eaLnBrk="1" latinLnBrk="0" hangingPunct="1">
        <a:defRPr sz="2195" kern="1200">
          <a:solidFill>
            <a:schemeClr val="tx1"/>
          </a:solidFill>
          <a:latin typeface="+mn-lt"/>
          <a:ea typeface="+mn-ea"/>
          <a:cs typeface="+mn-cs"/>
        </a:defRPr>
      </a:lvl7pPr>
      <a:lvl8pPr marL="3900488" algn="l" defTabSz="1114425" rtl="0" eaLnBrk="1" latinLnBrk="0" hangingPunct="1">
        <a:defRPr sz="2195" kern="1200">
          <a:solidFill>
            <a:schemeClr val="tx1"/>
          </a:solidFill>
          <a:latin typeface="+mn-lt"/>
          <a:ea typeface="+mn-ea"/>
          <a:cs typeface="+mn-cs"/>
        </a:defRPr>
      </a:lvl8pPr>
      <a:lvl9pPr marL="4457700" algn="l" defTabSz="1114425" rtl="0" eaLnBrk="1" latinLnBrk="0" hangingPunct="1">
        <a:defRPr sz="21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image" Target="../media/image43.svg"/><Relationship Id="rId3" Type="http://schemas.openxmlformats.org/officeDocument/2006/relationships/image" Target="../media/image32.svg"/><Relationship Id="rId21" Type="http://schemas.openxmlformats.org/officeDocument/2006/relationships/image" Target="../media/image45.jpeg"/><Relationship Id="rId7" Type="http://schemas.openxmlformats.org/officeDocument/2006/relationships/hyperlink" Target="mailto:sogesaconsulting@gigapec.it" TargetMode="External"/><Relationship Id="rId12" Type="http://schemas.openxmlformats.org/officeDocument/2006/relationships/hyperlink" Target="http://www.sogesaconsulting.com/" TargetMode="External"/><Relationship Id="rId17" Type="http://schemas.openxmlformats.org/officeDocument/2006/relationships/image" Target="../media/image42.png"/><Relationship Id="rId2" Type="http://schemas.openxmlformats.org/officeDocument/2006/relationships/image" Target="../media/image31.png"/><Relationship Id="rId16" Type="http://schemas.openxmlformats.org/officeDocument/2006/relationships/image" Target="../media/image41.jpeg"/><Relationship Id="rId20"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hyperlink" Target="mailto:info@sogesaconsulting.it" TargetMode="External"/><Relationship Id="rId11" Type="http://schemas.openxmlformats.org/officeDocument/2006/relationships/image" Target="../media/image38.svg"/><Relationship Id="rId5" Type="http://schemas.openxmlformats.org/officeDocument/2006/relationships/image" Target="../media/image34.svg"/><Relationship Id="rId15" Type="http://schemas.openxmlformats.org/officeDocument/2006/relationships/hyperlink" Target="https://www.linkedin.com/company/sogesaconsulting/" TargetMode="External"/><Relationship Id="rId10" Type="http://schemas.openxmlformats.org/officeDocument/2006/relationships/image" Target="../media/image37.png"/><Relationship Id="rId19" Type="http://schemas.openxmlformats.org/officeDocument/2006/relationships/image" Target="../media/image10.png"/><Relationship Id="rId4" Type="http://schemas.openxmlformats.org/officeDocument/2006/relationships/image" Target="../media/image33.png"/><Relationship Id="rId9" Type="http://schemas.openxmlformats.org/officeDocument/2006/relationships/image" Target="../media/image36.svg"/><Relationship Id="rId14" Type="http://schemas.openxmlformats.org/officeDocument/2006/relationships/image" Target="../media/image40.svg"/><Relationship Id="rId22" Type="http://schemas.openxmlformats.org/officeDocument/2006/relationships/image" Target="../media/image46.png"/></Relationships>
</file>

<file path=ppt/slides/_rels/slide7.xml.rels><?xml version="1.0" encoding="UTF-8" standalone="yes"?>
<Relationships xmlns="http://schemas.openxmlformats.org/package/2006/relationships"><Relationship Id="rId26" Type="http://schemas.openxmlformats.org/officeDocument/2006/relationships/image" Target="../media/image70.png"/><Relationship Id="rId21" Type="http://schemas.openxmlformats.org/officeDocument/2006/relationships/image" Target="../media/image65.jpeg"/><Relationship Id="rId42" Type="http://schemas.openxmlformats.org/officeDocument/2006/relationships/image" Target="../media/image86.jpeg"/><Relationship Id="rId47" Type="http://schemas.openxmlformats.org/officeDocument/2006/relationships/image" Target="../media/image91.png"/><Relationship Id="rId63" Type="http://schemas.openxmlformats.org/officeDocument/2006/relationships/image" Target="../media/image107.png"/><Relationship Id="rId68" Type="http://schemas.openxmlformats.org/officeDocument/2006/relationships/image" Target="../media/image112.png"/><Relationship Id="rId7" Type="http://schemas.openxmlformats.org/officeDocument/2006/relationships/image" Target="../media/image51.png"/><Relationship Id="rId2" Type="http://schemas.openxmlformats.org/officeDocument/2006/relationships/notesSlide" Target="../notesSlides/notesSlide2.xml"/><Relationship Id="rId16" Type="http://schemas.openxmlformats.org/officeDocument/2006/relationships/image" Target="../media/image60.png"/><Relationship Id="rId29" Type="http://schemas.openxmlformats.org/officeDocument/2006/relationships/image" Target="../media/image73.png"/><Relationship Id="rId11" Type="http://schemas.openxmlformats.org/officeDocument/2006/relationships/image" Target="../media/image55.png"/><Relationship Id="rId24" Type="http://schemas.openxmlformats.org/officeDocument/2006/relationships/image" Target="../media/image68.png"/><Relationship Id="rId32" Type="http://schemas.openxmlformats.org/officeDocument/2006/relationships/image" Target="../media/image76.jpeg"/><Relationship Id="rId37" Type="http://schemas.openxmlformats.org/officeDocument/2006/relationships/image" Target="../media/image81.png"/><Relationship Id="rId40" Type="http://schemas.openxmlformats.org/officeDocument/2006/relationships/image" Target="../media/image84.jpeg"/><Relationship Id="rId45" Type="http://schemas.openxmlformats.org/officeDocument/2006/relationships/image" Target="../media/image89.png"/><Relationship Id="rId53" Type="http://schemas.openxmlformats.org/officeDocument/2006/relationships/image" Target="../media/image97.png"/><Relationship Id="rId58" Type="http://schemas.openxmlformats.org/officeDocument/2006/relationships/image" Target="../media/image102.png"/><Relationship Id="rId66" Type="http://schemas.openxmlformats.org/officeDocument/2006/relationships/image" Target="../media/image110.png"/><Relationship Id="rId5" Type="http://schemas.openxmlformats.org/officeDocument/2006/relationships/image" Target="../media/image49.png"/><Relationship Id="rId61" Type="http://schemas.openxmlformats.org/officeDocument/2006/relationships/image" Target="../media/image105.png"/><Relationship Id="rId19" Type="http://schemas.openxmlformats.org/officeDocument/2006/relationships/image" Target="../media/image63.pn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png"/><Relationship Id="rId30" Type="http://schemas.openxmlformats.org/officeDocument/2006/relationships/image" Target="../media/image74.jpeg"/><Relationship Id="rId35" Type="http://schemas.openxmlformats.org/officeDocument/2006/relationships/image" Target="../media/image79.png"/><Relationship Id="rId43" Type="http://schemas.openxmlformats.org/officeDocument/2006/relationships/image" Target="../media/image87.png"/><Relationship Id="rId48" Type="http://schemas.openxmlformats.org/officeDocument/2006/relationships/image" Target="../media/image92.png"/><Relationship Id="rId56" Type="http://schemas.openxmlformats.org/officeDocument/2006/relationships/image" Target="../media/image100.png"/><Relationship Id="rId64" Type="http://schemas.openxmlformats.org/officeDocument/2006/relationships/image" Target="../media/image108.png"/><Relationship Id="rId69" Type="http://schemas.openxmlformats.org/officeDocument/2006/relationships/image" Target="../media/image113.jpeg"/><Relationship Id="rId8" Type="http://schemas.openxmlformats.org/officeDocument/2006/relationships/image" Target="../media/image52.png"/><Relationship Id="rId51" Type="http://schemas.openxmlformats.org/officeDocument/2006/relationships/image" Target="../media/image95.jfif"/><Relationship Id="rId3" Type="http://schemas.openxmlformats.org/officeDocument/2006/relationships/image" Target="../media/image47.pn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jpeg"/><Relationship Id="rId33" Type="http://schemas.openxmlformats.org/officeDocument/2006/relationships/image" Target="../media/image77.png"/><Relationship Id="rId38" Type="http://schemas.openxmlformats.org/officeDocument/2006/relationships/image" Target="../media/image82.jpeg"/><Relationship Id="rId46" Type="http://schemas.openxmlformats.org/officeDocument/2006/relationships/image" Target="../media/image90.png"/><Relationship Id="rId59" Type="http://schemas.openxmlformats.org/officeDocument/2006/relationships/image" Target="../media/image103.png"/><Relationship Id="rId67" Type="http://schemas.openxmlformats.org/officeDocument/2006/relationships/image" Target="../media/image111.png"/><Relationship Id="rId20" Type="http://schemas.openxmlformats.org/officeDocument/2006/relationships/image" Target="../media/image64.png"/><Relationship Id="rId41" Type="http://schemas.openxmlformats.org/officeDocument/2006/relationships/image" Target="../media/image85.png"/><Relationship Id="rId54" Type="http://schemas.openxmlformats.org/officeDocument/2006/relationships/image" Target="../media/image98.png"/><Relationship Id="rId62" Type="http://schemas.openxmlformats.org/officeDocument/2006/relationships/image" Target="../media/image106.png"/><Relationship Id="rId1" Type="http://schemas.openxmlformats.org/officeDocument/2006/relationships/slideLayout" Target="../slideLayouts/slideLayout4.xml"/><Relationship Id="rId6" Type="http://schemas.openxmlformats.org/officeDocument/2006/relationships/image" Target="../media/image50.png"/><Relationship Id="rId15" Type="http://schemas.openxmlformats.org/officeDocument/2006/relationships/image" Target="../media/image59.jpeg"/><Relationship Id="rId23" Type="http://schemas.openxmlformats.org/officeDocument/2006/relationships/image" Target="../media/image67.png"/><Relationship Id="rId28" Type="http://schemas.openxmlformats.org/officeDocument/2006/relationships/image" Target="../media/image72.png"/><Relationship Id="rId36" Type="http://schemas.openxmlformats.org/officeDocument/2006/relationships/image" Target="../media/image80.jpeg"/><Relationship Id="rId49" Type="http://schemas.openxmlformats.org/officeDocument/2006/relationships/image" Target="../media/image93.jpeg"/><Relationship Id="rId57" Type="http://schemas.openxmlformats.org/officeDocument/2006/relationships/image" Target="../media/image101.png"/><Relationship Id="rId10" Type="http://schemas.openxmlformats.org/officeDocument/2006/relationships/image" Target="../media/image54.png"/><Relationship Id="rId31" Type="http://schemas.openxmlformats.org/officeDocument/2006/relationships/image" Target="../media/image75.png"/><Relationship Id="rId44" Type="http://schemas.openxmlformats.org/officeDocument/2006/relationships/image" Target="../media/image88.png"/><Relationship Id="rId52" Type="http://schemas.openxmlformats.org/officeDocument/2006/relationships/image" Target="../media/image96.png"/><Relationship Id="rId60" Type="http://schemas.openxmlformats.org/officeDocument/2006/relationships/image" Target="../media/image104.png"/><Relationship Id="rId65" Type="http://schemas.openxmlformats.org/officeDocument/2006/relationships/image" Target="../media/image109.png"/><Relationship Id="rId4" Type="http://schemas.openxmlformats.org/officeDocument/2006/relationships/image" Target="../media/image48.png"/><Relationship Id="rId9" Type="http://schemas.openxmlformats.org/officeDocument/2006/relationships/image" Target="../media/image53.png"/><Relationship Id="rId13" Type="http://schemas.openxmlformats.org/officeDocument/2006/relationships/image" Target="../media/image57.png"/><Relationship Id="rId18" Type="http://schemas.openxmlformats.org/officeDocument/2006/relationships/image" Target="../media/image62.jpeg"/><Relationship Id="rId39" Type="http://schemas.openxmlformats.org/officeDocument/2006/relationships/image" Target="../media/image83.png"/><Relationship Id="rId34" Type="http://schemas.openxmlformats.org/officeDocument/2006/relationships/image" Target="../media/image78.png"/><Relationship Id="rId50" Type="http://schemas.openxmlformats.org/officeDocument/2006/relationships/image" Target="../media/image94.png"/><Relationship Id="rId55"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6FC7D2-1DBF-B15F-45C3-C7E287169F51}"/>
              </a:ext>
            </a:extLst>
          </p:cNvPr>
          <p:cNvSpPr>
            <a:spLocks noGrp="1"/>
          </p:cNvSpPr>
          <p:nvPr>
            <p:ph type="title"/>
          </p:nvPr>
        </p:nvSpPr>
        <p:spPr>
          <a:xfrm>
            <a:off x="1600200" y="4457700"/>
            <a:ext cx="5334000" cy="1676400"/>
          </a:xfrm>
        </p:spPr>
        <p:txBody>
          <a:bodyPr>
            <a:normAutofit/>
          </a:bodyPr>
          <a:lstStyle/>
          <a:p>
            <a:pPr algn="l"/>
            <a:r>
              <a:rPr lang="it-IT" sz="3200" dirty="0">
                <a:solidFill>
                  <a:schemeClr val="bg1"/>
                </a:solidFill>
              </a:rPr>
              <a:t>Company </a:t>
            </a:r>
            <a:r>
              <a:rPr lang="it-IT" sz="3200" dirty="0" err="1">
                <a:solidFill>
                  <a:schemeClr val="bg1"/>
                </a:solidFill>
              </a:rPr>
              <a:t>presentation</a:t>
            </a:r>
            <a:endParaRPr lang="it-IT" sz="2800" dirty="0">
              <a:solidFill>
                <a:srgbClr val="106F2E"/>
              </a:solidFill>
              <a:highlight>
                <a:srgbClr val="FFFF00"/>
              </a:highlight>
            </a:endParaRPr>
          </a:p>
        </p:txBody>
      </p:sp>
      <p:sp>
        <p:nvSpPr>
          <p:cNvPr id="3" name="Titolo 1">
            <a:extLst>
              <a:ext uri="{FF2B5EF4-FFF2-40B4-BE49-F238E27FC236}">
                <a16:creationId xmlns:a16="http://schemas.microsoft.com/office/drawing/2014/main" id="{1C6ED80D-06C6-09AA-245A-23D864EC17B6}"/>
              </a:ext>
            </a:extLst>
          </p:cNvPr>
          <p:cNvSpPr txBox="1">
            <a:spLocks/>
          </p:cNvSpPr>
          <p:nvPr/>
        </p:nvSpPr>
        <p:spPr>
          <a:xfrm>
            <a:off x="1600200" y="5676900"/>
            <a:ext cx="3276600" cy="1219200"/>
          </a:xfrm>
          <a:prstGeom prst="rect">
            <a:avLst/>
          </a:prstGeom>
          <a:ln>
            <a:noFill/>
          </a:ln>
        </p:spPr>
        <p:txBody>
          <a:bodyPr vert="horz" lIns="91440" tIns="45720" rIns="91440" bIns="45720" rtlCol="0" anchor="ctr">
            <a:normAutofit/>
          </a:bodyPr>
          <a:lstStyle>
            <a:lvl1pPr algn="ctr" defTabSz="914354" rtl="0" eaLnBrk="1" latinLnBrk="0" hangingPunct="1">
              <a:spcBef>
                <a:spcPct val="0"/>
              </a:spcBef>
              <a:buNone/>
              <a:defRPr sz="3600" kern="1200">
                <a:solidFill>
                  <a:srgbClr val="25AE89"/>
                </a:solidFill>
                <a:latin typeface="Montserrat" panose="00000500000000000000" pitchFamily="2" charset="0"/>
                <a:ea typeface="+mj-ea"/>
                <a:cs typeface="+mj-cs"/>
              </a:defRPr>
            </a:lvl1pPr>
          </a:lstStyle>
          <a:p>
            <a:pPr algn="l">
              <a:lnSpc>
                <a:spcPct val="150000"/>
              </a:lnSpc>
            </a:pPr>
            <a:r>
              <a:rPr lang="it-IT" sz="2000" dirty="0">
                <a:solidFill>
                  <a:schemeClr val="bg1"/>
                </a:solidFill>
              </a:rPr>
              <a:t>FOCUS ON</a:t>
            </a:r>
            <a:endParaRPr lang="it-IT" sz="2000" dirty="0">
              <a:solidFill>
                <a:schemeClr val="bg1"/>
              </a:solidFill>
              <a:highlight>
                <a:srgbClr val="FFFF00"/>
              </a:highlight>
            </a:endParaRPr>
          </a:p>
          <a:p>
            <a:pPr algn="l">
              <a:lnSpc>
                <a:spcPct val="150000"/>
              </a:lnSpc>
            </a:pPr>
            <a:r>
              <a:rPr lang="it-IT" sz="2000" dirty="0">
                <a:solidFill>
                  <a:schemeClr val="bg1"/>
                </a:solidFill>
              </a:rPr>
              <a:t>HEALTH AND SAFETY</a:t>
            </a:r>
            <a:r>
              <a:rPr lang="it-IT" sz="2000" dirty="0">
                <a:solidFill>
                  <a:schemeClr val="bg1"/>
                </a:solidFill>
                <a:highlight>
                  <a:srgbClr val="FFFF00"/>
                </a:highlight>
              </a:rPr>
              <a:t> </a:t>
            </a:r>
            <a:endParaRPr lang="it-IT" sz="1800" dirty="0">
              <a:solidFill>
                <a:srgbClr val="106F2E"/>
              </a:solidFill>
              <a:highlight>
                <a:srgbClr val="FFFF00"/>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867104" y="2933702"/>
            <a:ext cx="7843528" cy="1100879"/>
          </a:xfrm>
          <a:prstGeom prst="rect">
            <a:avLst/>
          </a:prstGeom>
        </p:spPr>
        <p:txBody>
          <a:bodyPr wrap="square" lIns="0" tIns="0" rIns="0" bIns="0" rtlCol="0" anchor="t">
            <a:spAutoFit/>
          </a:bodyPr>
          <a:lstStyle/>
          <a:p>
            <a:pPr algn="ctr">
              <a:lnSpc>
                <a:spcPts val="2940"/>
              </a:lnSpc>
            </a:pPr>
            <a:r>
              <a:rPr lang="en-US" sz="2100" dirty="0">
                <a:solidFill>
                  <a:srgbClr val="000000"/>
                </a:solidFill>
                <a:latin typeface="Abadi" panose="020B0604020104020204" pitchFamily="34" charset="0"/>
              </a:rPr>
              <a:t>SOGESA Consulting was set up in 2006 on the initiative of a group of professionals from a leading global company operating in the field of auditing and consulting.</a:t>
            </a:r>
            <a:endParaRPr lang="en-US" sz="2100" dirty="0">
              <a:solidFill>
                <a:srgbClr val="000000"/>
              </a:solidFill>
              <a:latin typeface="HK Grotesk Light"/>
            </a:endParaRPr>
          </a:p>
        </p:txBody>
      </p:sp>
      <p:pic>
        <p:nvPicPr>
          <p:cNvPr id="3" name="Picture 3"/>
          <p:cNvPicPr>
            <a:picLocks noChangeAspect="1"/>
          </p:cNvPicPr>
          <p:nvPr/>
        </p:nvPicPr>
        <p:blipFill>
          <a:blip r:embed="rId2"/>
          <a:srcRect/>
          <a:stretch>
            <a:fillRect/>
          </a:stretch>
        </p:blipFill>
        <p:spPr>
          <a:xfrm>
            <a:off x="1028703" y="1266727"/>
            <a:ext cx="7763255" cy="7753551"/>
          </a:xfrm>
          <a:prstGeom prst="rect">
            <a:avLst/>
          </a:prstGeom>
        </p:spPr>
      </p:pic>
      <p:grpSp>
        <p:nvGrpSpPr>
          <p:cNvPr id="4" name="Group 4"/>
          <p:cNvGrpSpPr>
            <a:grpSpLocks noChangeAspect="1"/>
          </p:cNvGrpSpPr>
          <p:nvPr/>
        </p:nvGrpSpPr>
        <p:grpSpPr>
          <a:xfrm>
            <a:off x="2081394" y="2314576"/>
            <a:ext cx="5657873" cy="5657851"/>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8998" r="-61000"/>
              </a:stretch>
            </a:blipFill>
          </p:spPr>
          <p:txBody>
            <a:bodyPr/>
            <a:lstStyle/>
            <a:p>
              <a:endParaRPr lang="it-IT" dirty="0"/>
            </a:p>
          </p:txBody>
        </p:sp>
      </p:grpSp>
      <p:sp>
        <p:nvSpPr>
          <p:cNvPr id="6" name="TextBox 6"/>
          <p:cNvSpPr txBox="1"/>
          <p:nvPr/>
        </p:nvSpPr>
        <p:spPr>
          <a:xfrm>
            <a:off x="9717919" y="1522072"/>
            <a:ext cx="6141900" cy="954428"/>
          </a:xfrm>
          <a:prstGeom prst="rect">
            <a:avLst/>
          </a:prstGeom>
        </p:spPr>
        <p:txBody>
          <a:bodyPr lIns="0" tIns="0" rIns="0" bIns="0" rtlCol="0" anchor="t">
            <a:spAutoFit/>
          </a:bodyPr>
          <a:lstStyle/>
          <a:p>
            <a:pPr algn="ctr">
              <a:lnSpc>
                <a:spcPts val="7680"/>
              </a:lnSpc>
              <a:spcBef>
                <a:spcPct val="0"/>
              </a:spcBef>
            </a:pPr>
            <a:r>
              <a:rPr lang="en-US" sz="6400" b="1" dirty="0">
                <a:solidFill>
                  <a:srgbClr val="106F2E"/>
                </a:solidFill>
                <a:latin typeface="Abadi" panose="020B0604020104020204" pitchFamily="34" charset="0"/>
              </a:rPr>
              <a:t>About us</a:t>
            </a:r>
          </a:p>
        </p:txBody>
      </p:sp>
      <p:pic>
        <p:nvPicPr>
          <p:cNvPr id="9" name="Picture 9"/>
          <p:cNvPicPr>
            <a:picLocks noChangeAspect="1"/>
          </p:cNvPicPr>
          <p:nvPr/>
        </p:nvPicPr>
        <p:blipFill>
          <a:blip r:embed="rId4"/>
          <a:srcRect/>
          <a:stretch>
            <a:fillRect/>
          </a:stretch>
        </p:blipFill>
        <p:spPr>
          <a:xfrm>
            <a:off x="998185" y="581176"/>
            <a:ext cx="3462827" cy="895053"/>
          </a:xfrm>
          <a:prstGeom prst="rect">
            <a:avLst/>
          </a:prstGeom>
        </p:spPr>
      </p:pic>
      <p:sp>
        <p:nvSpPr>
          <p:cNvPr id="11" name="TextBox 11"/>
          <p:cNvSpPr txBox="1"/>
          <p:nvPr/>
        </p:nvSpPr>
        <p:spPr>
          <a:xfrm>
            <a:off x="9007022" y="6202985"/>
            <a:ext cx="7763255" cy="2960362"/>
          </a:xfrm>
          <a:prstGeom prst="rect">
            <a:avLst/>
          </a:prstGeom>
        </p:spPr>
        <p:txBody>
          <a:bodyPr wrap="square" lIns="0" tIns="0" rIns="0" bIns="0" rtlCol="0" anchor="t">
            <a:spAutoFit/>
          </a:bodyPr>
          <a:lstStyle/>
          <a:p>
            <a:pPr algn="ctr">
              <a:lnSpc>
                <a:spcPts val="2940"/>
              </a:lnSpc>
            </a:pPr>
            <a:r>
              <a:rPr lang="en-US" sz="2100" dirty="0">
                <a:solidFill>
                  <a:srgbClr val="000000"/>
                </a:solidFill>
                <a:latin typeface="Abadi" panose="020B0604020104020204" pitchFamily="34" charset="0"/>
              </a:rPr>
              <a:t>The Company provides assistance in the field of environment sustainability and integrated quality, environment, safety management systems with specific focus on risk management and compliance.</a:t>
            </a:r>
          </a:p>
          <a:p>
            <a:pPr algn="ctr">
              <a:lnSpc>
                <a:spcPts val="2940"/>
              </a:lnSpc>
            </a:pPr>
            <a:endParaRPr lang="en-US" sz="2100" dirty="0">
              <a:solidFill>
                <a:srgbClr val="000000"/>
              </a:solidFill>
              <a:latin typeface="Abadi" panose="020B0604020104020204" pitchFamily="34" charset="0"/>
            </a:endParaRPr>
          </a:p>
          <a:p>
            <a:pPr algn="ctr">
              <a:lnSpc>
                <a:spcPts val="2940"/>
              </a:lnSpc>
            </a:pPr>
            <a:r>
              <a:rPr lang="en-US" sz="2100" dirty="0">
                <a:solidFill>
                  <a:srgbClr val="000000"/>
                </a:solidFill>
                <a:latin typeface="Abadi" panose="020B0604020104020204" pitchFamily="34" charset="0"/>
              </a:rPr>
              <a:t>We have implemented a Quality Management System based on UNI EN ISO 9001:2015, and we are dedicated to achieving and maintaining continual progress over time.</a:t>
            </a:r>
            <a:endParaRPr lang="en-US" sz="2100" dirty="0">
              <a:solidFill>
                <a:srgbClr val="000000"/>
              </a:solidFill>
              <a:latin typeface="HK Grotesk Light"/>
            </a:endParaRPr>
          </a:p>
        </p:txBody>
      </p:sp>
      <p:pic>
        <p:nvPicPr>
          <p:cNvPr id="16" name="Picture 8">
            <a:extLst>
              <a:ext uri="{FF2B5EF4-FFF2-40B4-BE49-F238E27FC236}">
                <a16:creationId xmlns:a16="http://schemas.microsoft.com/office/drawing/2014/main" id="{0761C204-9BB1-4126-E600-9522305A28D7}"/>
              </a:ext>
            </a:extLst>
          </p:cNvPr>
          <p:cNvPicPr>
            <a:picLocks noChangeAspect="1"/>
          </p:cNvPicPr>
          <p:nvPr/>
        </p:nvPicPr>
        <p:blipFill>
          <a:blip r:embed="rId5"/>
          <a:srcRect/>
          <a:stretch>
            <a:fillRect/>
          </a:stretch>
        </p:blipFill>
        <p:spPr>
          <a:xfrm>
            <a:off x="12278237" y="4241362"/>
            <a:ext cx="1220825" cy="1608996"/>
          </a:xfrm>
          <a:prstGeom prst="rect">
            <a:avLst/>
          </a:prstGeom>
        </p:spPr>
      </p:pic>
      <p:sp>
        <p:nvSpPr>
          <p:cNvPr id="7" name="Segnaposto numero diapositiva 3">
            <a:extLst>
              <a:ext uri="{FF2B5EF4-FFF2-40B4-BE49-F238E27FC236}">
                <a16:creationId xmlns:a16="http://schemas.microsoft.com/office/drawing/2014/main" id="{FE23AA9F-8424-575A-2C76-99179161A78D}"/>
              </a:ext>
            </a:extLst>
          </p:cNvPr>
          <p:cNvSpPr>
            <a:spLocks noGrp="1"/>
          </p:cNvSpPr>
          <p:nvPr>
            <p:ph type="sldNum" sz="quarter" idx="12"/>
          </p:nvPr>
        </p:nvSpPr>
        <p:spPr>
          <a:xfrm>
            <a:off x="15544800" y="9486900"/>
            <a:ext cx="2133600" cy="365125"/>
          </a:xfrm>
        </p:spPr>
        <p:txBody>
          <a:bodyPr/>
          <a:lstStyle>
            <a:lvl1pPr>
              <a:defRPr sz="2000"/>
            </a:lvl1pPr>
          </a:lstStyle>
          <a:p>
            <a:r>
              <a:rPr lang="en-US" dirty="0"/>
              <a:t>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1528461" y="0"/>
            <a:ext cx="53940" cy="10287000"/>
          </a:xfrm>
          <a:prstGeom prst="rect">
            <a:avLst/>
          </a:prstGeom>
          <a:solidFill>
            <a:srgbClr val="000000">
              <a:alpha val="19608"/>
            </a:srgbClr>
          </a:solidFill>
        </p:spPr>
        <p:txBody>
          <a:bodyPr/>
          <a:lstStyle/>
          <a:p>
            <a:endParaRPr lang="it-IT" dirty="0"/>
          </a:p>
        </p:txBody>
      </p:sp>
      <p:sp>
        <p:nvSpPr>
          <p:cNvPr id="4" name="TextBox 4"/>
          <p:cNvSpPr txBox="1"/>
          <p:nvPr/>
        </p:nvSpPr>
        <p:spPr>
          <a:xfrm>
            <a:off x="1131556" y="3666799"/>
            <a:ext cx="9714737" cy="1472775"/>
          </a:xfrm>
          <a:prstGeom prst="rect">
            <a:avLst/>
          </a:prstGeom>
        </p:spPr>
        <p:txBody>
          <a:bodyPr wrap="square" lIns="0" tIns="0" rIns="0" bIns="0" rtlCol="0" anchor="t">
            <a:spAutoFit/>
          </a:bodyPr>
          <a:lstStyle/>
          <a:p>
            <a:pPr algn="ctr">
              <a:lnSpc>
                <a:spcPts val="2940"/>
              </a:lnSpc>
            </a:pPr>
            <a:r>
              <a:rPr lang="en-US" sz="2100" dirty="0">
                <a:solidFill>
                  <a:srgbClr val="000000"/>
                </a:solidFill>
                <a:latin typeface="Abadi" panose="020B0604020104020204" pitchFamily="34" charset="0"/>
              </a:rPr>
              <a:t>The growing attention to environmental and social issues requires companies to implement strategies which go beyond traditional business models, and increasingly take into account the principles of the circular economy and the need to operate with a view to sustainable development</a:t>
            </a:r>
            <a:endParaRPr lang="en-US" sz="2100" dirty="0">
              <a:solidFill>
                <a:srgbClr val="000000"/>
              </a:solidFill>
              <a:latin typeface="HK Grotesk Light"/>
            </a:endParaRPr>
          </a:p>
        </p:txBody>
      </p:sp>
      <p:grpSp>
        <p:nvGrpSpPr>
          <p:cNvPr id="2" name="Gruppo 1">
            <a:extLst>
              <a:ext uri="{FF2B5EF4-FFF2-40B4-BE49-F238E27FC236}">
                <a16:creationId xmlns:a16="http://schemas.microsoft.com/office/drawing/2014/main" id="{BFCBE739-8ADA-04EE-5181-A110A48565D0}"/>
              </a:ext>
            </a:extLst>
          </p:cNvPr>
          <p:cNvGrpSpPr/>
          <p:nvPr/>
        </p:nvGrpSpPr>
        <p:grpSpPr>
          <a:xfrm>
            <a:off x="12890140" y="3573011"/>
            <a:ext cx="4449637" cy="4406205"/>
            <a:chOff x="12549934" y="3858042"/>
            <a:chExt cx="4449637" cy="4406205"/>
          </a:xfrm>
        </p:grpSpPr>
        <p:sp>
          <p:nvSpPr>
            <p:cNvPr id="17" name="Rettangolo con angoli arrotondati 16">
              <a:extLst>
                <a:ext uri="{FF2B5EF4-FFF2-40B4-BE49-F238E27FC236}">
                  <a16:creationId xmlns:a16="http://schemas.microsoft.com/office/drawing/2014/main" id="{2A27B458-CA39-E0C0-2741-4DF28447C060}"/>
                </a:ext>
              </a:extLst>
            </p:cNvPr>
            <p:cNvSpPr/>
            <p:nvPr/>
          </p:nvSpPr>
          <p:spPr>
            <a:xfrm>
              <a:off x="12549934" y="3858042"/>
              <a:ext cx="4449637" cy="4406205"/>
            </a:xfrm>
            <a:prstGeom prst="roundRect">
              <a:avLst/>
            </a:prstGeom>
            <a:solidFill>
              <a:srgbClr val="A6FAA2"/>
            </a:solidFill>
            <a:ln>
              <a:solidFill>
                <a:srgbClr val="A6FAA2"/>
              </a:solidFill>
            </a:ln>
            <a:effectLst>
              <a:glow rad="4445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extBox 5"/>
            <p:cNvSpPr txBox="1"/>
            <p:nvPr/>
          </p:nvSpPr>
          <p:spPr>
            <a:xfrm>
              <a:off x="12609309" y="4542691"/>
              <a:ext cx="4330886" cy="3192862"/>
            </a:xfrm>
            <a:prstGeom prst="rect">
              <a:avLst/>
            </a:prstGeom>
          </p:spPr>
          <p:txBody>
            <a:bodyPr lIns="0" tIns="0" rIns="0" bIns="0" rtlCol="0" anchor="t">
              <a:spAutoFit/>
            </a:bodyPr>
            <a:lstStyle/>
            <a:p>
              <a:pPr algn="ctr">
                <a:lnSpc>
                  <a:spcPts val="2520"/>
                </a:lnSpc>
              </a:pPr>
              <a:r>
                <a:rPr lang="en-US" sz="2000" dirty="0">
                  <a:solidFill>
                    <a:srgbClr val="000000"/>
                  </a:solidFill>
                  <a:latin typeface="Abadi" panose="020B0604020104020204" pitchFamily="34" charset="0"/>
                </a:rPr>
                <a:t>SOGESA supports companies in this process, providing them with professionalism and experience gained in the implementation of complex and innovative projects for leading national and international companies operating in all major industrial and service sectors, for research agencies and public administrations both at local and national level</a:t>
              </a:r>
              <a:endParaRPr lang="en-US" sz="2000" dirty="0">
                <a:solidFill>
                  <a:srgbClr val="000000"/>
                </a:solidFill>
                <a:latin typeface="HK Grotesk Light"/>
              </a:endParaRPr>
            </a:p>
          </p:txBody>
        </p:sp>
      </p:grpSp>
      <p:sp>
        <p:nvSpPr>
          <p:cNvPr id="8" name="Freeform 8"/>
          <p:cNvSpPr/>
          <p:nvPr/>
        </p:nvSpPr>
        <p:spPr>
          <a:xfrm>
            <a:off x="998184" y="581175"/>
            <a:ext cx="3462827" cy="895053"/>
          </a:xfrm>
          <a:custGeom>
            <a:avLst/>
            <a:gdLst/>
            <a:ahLst/>
            <a:cxnLst/>
            <a:rect l="l" t="t" r="r" b="b"/>
            <a:pathLst>
              <a:path w="3462827" h="895053">
                <a:moveTo>
                  <a:pt x="0" y="0"/>
                </a:moveTo>
                <a:lnTo>
                  <a:pt x="3462827" y="0"/>
                </a:lnTo>
                <a:lnTo>
                  <a:pt x="3462827" y="895052"/>
                </a:lnTo>
                <a:lnTo>
                  <a:pt x="0" y="895052"/>
                </a:lnTo>
                <a:lnTo>
                  <a:pt x="0" y="0"/>
                </a:lnTo>
                <a:close/>
              </a:path>
            </a:pathLst>
          </a:custGeom>
          <a:blipFill>
            <a:blip r:embed="rId2"/>
            <a:stretch>
              <a:fillRect/>
            </a:stretch>
          </a:blipFill>
        </p:spPr>
        <p:txBody>
          <a:bodyPr/>
          <a:lstStyle/>
          <a:p>
            <a:endParaRPr lang="it-IT" dirty="0"/>
          </a:p>
        </p:txBody>
      </p:sp>
      <p:sp>
        <p:nvSpPr>
          <p:cNvPr id="9" name="TextBox 9"/>
          <p:cNvSpPr txBox="1"/>
          <p:nvPr/>
        </p:nvSpPr>
        <p:spPr>
          <a:xfrm>
            <a:off x="1242670" y="6591301"/>
            <a:ext cx="9843317" cy="721031"/>
          </a:xfrm>
          <a:prstGeom prst="rect">
            <a:avLst/>
          </a:prstGeom>
        </p:spPr>
        <p:txBody>
          <a:bodyPr wrap="square" lIns="0" tIns="0" rIns="0" bIns="0" rtlCol="0" anchor="t">
            <a:spAutoFit/>
          </a:bodyPr>
          <a:lstStyle/>
          <a:p>
            <a:pPr algn="ctr">
              <a:lnSpc>
                <a:spcPts val="2940"/>
              </a:lnSpc>
            </a:pPr>
            <a:endParaRPr lang="it-IT" sz="2100" dirty="0">
              <a:solidFill>
                <a:srgbClr val="000000"/>
              </a:solidFill>
              <a:latin typeface="Abadi" panose="020B0604020104020204" pitchFamily="34" charset="0"/>
            </a:endParaRPr>
          </a:p>
          <a:p>
            <a:pPr algn="ctr">
              <a:lnSpc>
                <a:spcPts val="2940"/>
              </a:lnSpc>
            </a:pPr>
            <a:endParaRPr lang="it-IT" sz="2100" dirty="0">
              <a:solidFill>
                <a:srgbClr val="000000"/>
              </a:solidFill>
              <a:latin typeface="Abadi" panose="020B0604020104020204" pitchFamily="34" charset="0"/>
            </a:endParaRPr>
          </a:p>
        </p:txBody>
      </p:sp>
      <p:grpSp>
        <p:nvGrpSpPr>
          <p:cNvPr id="16" name="Gruppo 15">
            <a:extLst>
              <a:ext uri="{FF2B5EF4-FFF2-40B4-BE49-F238E27FC236}">
                <a16:creationId xmlns:a16="http://schemas.microsoft.com/office/drawing/2014/main" id="{0A9F52A8-E53A-0CDD-8244-0421846B0084}"/>
              </a:ext>
            </a:extLst>
          </p:cNvPr>
          <p:cNvGrpSpPr/>
          <p:nvPr/>
        </p:nvGrpSpPr>
        <p:grpSpPr>
          <a:xfrm>
            <a:off x="3505199" y="5723695"/>
            <a:ext cx="4967453" cy="260791"/>
            <a:chOff x="3267202" y="5769915"/>
            <a:chExt cx="4967453" cy="260791"/>
          </a:xfrm>
        </p:grpSpPr>
        <p:sp>
          <p:nvSpPr>
            <p:cNvPr id="10" name="Freeform 10"/>
            <p:cNvSpPr/>
            <p:nvPr/>
          </p:nvSpPr>
          <p:spPr>
            <a:xfrm>
              <a:off x="3267202" y="5769915"/>
              <a:ext cx="4967453" cy="260791"/>
            </a:xfrm>
            <a:custGeom>
              <a:avLst/>
              <a:gdLst/>
              <a:ahLst/>
              <a:cxnLst/>
              <a:rect l="l" t="t" r="r" b="b"/>
              <a:pathLst>
                <a:path w="4967453" h="260791">
                  <a:moveTo>
                    <a:pt x="0" y="0"/>
                  </a:moveTo>
                  <a:lnTo>
                    <a:pt x="4967452" y="0"/>
                  </a:lnTo>
                  <a:lnTo>
                    <a:pt x="4967452" y="260791"/>
                  </a:lnTo>
                  <a:lnTo>
                    <a:pt x="0" y="260791"/>
                  </a:lnTo>
                  <a:lnTo>
                    <a:pt x="0" y="0"/>
                  </a:lnTo>
                  <a:close/>
                </a:path>
              </a:pathLst>
            </a:custGeom>
            <a:blipFill>
              <a:blip r:embed="rId3"/>
              <a:stretch>
                <a:fillRect/>
              </a:stretch>
            </a:blipFill>
            <a:ln>
              <a:noFill/>
            </a:ln>
          </p:spPr>
          <p:txBody>
            <a:bodyPr/>
            <a:lstStyle/>
            <a:p>
              <a:endParaRPr lang="it-IT" dirty="0"/>
            </a:p>
          </p:txBody>
        </p:sp>
        <p:grpSp>
          <p:nvGrpSpPr>
            <p:cNvPr id="11" name="Group 11"/>
            <p:cNvGrpSpPr/>
            <p:nvPr/>
          </p:nvGrpSpPr>
          <p:grpSpPr>
            <a:xfrm>
              <a:off x="3303535" y="5818062"/>
              <a:ext cx="4894786" cy="164496"/>
              <a:chOff x="6351" y="-50575"/>
              <a:chExt cx="15040638" cy="505460"/>
            </a:xfrm>
          </p:grpSpPr>
          <p:sp>
            <p:nvSpPr>
              <p:cNvPr id="12" name="Freeform 12"/>
              <p:cNvSpPr/>
              <p:nvPr/>
            </p:nvSpPr>
            <p:spPr>
              <a:xfrm>
                <a:off x="6351" y="-50575"/>
                <a:ext cx="15040638" cy="505460"/>
              </a:xfrm>
              <a:custGeom>
                <a:avLst/>
                <a:gdLst/>
                <a:ahLst/>
                <a:cxnLst/>
                <a:rect l="l" t="t" r="r" b="b"/>
                <a:pathLst>
                  <a:path w="15040639" h="505460">
                    <a:moveTo>
                      <a:pt x="252730" y="0"/>
                    </a:moveTo>
                    <a:lnTo>
                      <a:pt x="14787908" y="0"/>
                    </a:lnTo>
                    <a:cubicBezTo>
                      <a:pt x="14927608" y="0"/>
                      <a:pt x="15040639" y="113030"/>
                      <a:pt x="15040639" y="252730"/>
                    </a:cubicBezTo>
                    <a:cubicBezTo>
                      <a:pt x="15040639" y="392430"/>
                      <a:pt x="14927608" y="505460"/>
                      <a:pt x="14787908" y="505460"/>
                    </a:cubicBezTo>
                    <a:lnTo>
                      <a:pt x="252730" y="505460"/>
                    </a:lnTo>
                    <a:cubicBezTo>
                      <a:pt x="113030" y="505460"/>
                      <a:pt x="0" y="392430"/>
                      <a:pt x="0" y="252730"/>
                    </a:cubicBezTo>
                    <a:cubicBezTo>
                      <a:pt x="0" y="113030"/>
                      <a:pt x="113030" y="0"/>
                      <a:pt x="252730" y="0"/>
                    </a:cubicBezTo>
                    <a:close/>
                  </a:path>
                </a:pathLst>
              </a:custGeom>
              <a:solidFill>
                <a:srgbClr val="A6FAA2"/>
              </a:solidFill>
              <a:ln>
                <a:solidFill>
                  <a:srgbClr val="A6FAA2"/>
                </a:solidFill>
              </a:ln>
            </p:spPr>
            <p:txBody>
              <a:bodyPr/>
              <a:lstStyle/>
              <a:p>
                <a:endParaRPr lang="it-IT" dirty="0"/>
              </a:p>
            </p:txBody>
          </p:sp>
        </p:grpSp>
      </p:grpSp>
      <p:sp>
        <p:nvSpPr>
          <p:cNvPr id="6" name="TextBox 6">
            <a:extLst>
              <a:ext uri="{FF2B5EF4-FFF2-40B4-BE49-F238E27FC236}">
                <a16:creationId xmlns:a16="http://schemas.microsoft.com/office/drawing/2014/main" id="{7C44C60A-E2FC-70EE-DDB0-FF40A5F681DA}"/>
              </a:ext>
            </a:extLst>
          </p:cNvPr>
          <p:cNvSpPr txBox="1"/>
          <p:nvPr/>
        </p:nvSpPr>
        <p:spPr>
          <a:xfrm>
            <a:off x="1212681" y="2015677"/>
            <a:ext cx="6141900" cy="954428"/>
          </a:xfrm>
          <a:prstGeom prst="rect">
            <a:avLst/>
          </a:prstGeom>
        </p:spPr>
        <p:txBody>
          <a:bodyPr lIns="0" tIns="0" rIns="0" bIns="0" rtlCol="0" anchor="t">
            <a:spAutoFit/>
          </a:bodyPr>
          <a:lstStyle/>
          <a:p>
            <a:pPr>
              <a:lnSpc>
                <a:spcPts val="7680"/>
              </a:lnSpc>
              <a:spcBef>
                <a:spcPct val="0"/>
              </a:spcBef>
            </a:pPr>
            <a:r>
              <a:rPr lang="en-US" sz="6400" b="1" dirty="0">
                <a:solidFill>
                  <a:srgbClr val="106F2E"/>
                </a:solidFill>
                <a:latin typeface="Abadi" panose="020B0604020104020204" pitchFamily="34" charset="0"/>
              </a:rPr>
              <a:t>Our vision</a:t>
            </a:r>
          </a:p>
        </p:txBody>
      </p:sp>
      <p:sp>
        <p:nvSpPr>
          <p:cNvPr id="15" name="CasellaDiTesto 14">
            <a:extLst>
              <a:ext uri="{FF2B5EF4-FFF2-40B4-BE49-F238E27FC236}">
                <a16:creationId xmlns:a16="http://schemas.microsoft.com/office/drawing/2014/main" id="{9403F32F-CB23-7B6E-0194-28028EECD9E1}"/>
              </a:ext>
            </a:extLst>
          </p:cNvPr>
          <p:cNvSpPr txBox="1"/>
          <p:nvPr/>
        </p:nvSpPr>
        <p:spPr>
          <a:xfrm>
            <a:off x="1416926" y="6917387"/>
            <a:ext cx="9144000" cy="1061829"/>
          </a:xfrm>
          <a:prstGeom prst="rect">
            <a:avLst/>
          </a:prstGeom>
          <a:noFill/>
        </p:spPr>
        <p:txBody>
          <a:bodyPr wrap="square">
            <a:spAutoFit/>
          </a:bodyPr>
          <a:lstStyle/>
          <a:p>
            <a:pPr algn="ctr"/>
            <a:r>
              <a:rPr lang="en-US" sz="2100" dirty="0">
                <a:solidFill>
                  <a:srgbClr val="000000"/>
                </a:solidFill>
                <a:latin typeface="Abadi" panose="020B0604020104020204" pitchFamily="34" charset="0"/>
              </a:rPr>
              <a:t>The belief that effective environmental management is a great opportunity and an important competitive factor is the most important message we want to convey to the companies we work with</a:t>
            </a:r>
            <a:endParaRPr lang="it-IT" sz="2100" dirty="0">
              <a:solidFill>
                <a:srgbClr val="000000"/>
              </a:solidFill>
              <a:latin typeface="Abadi" panose="020B0604020104020204" pitchFamily="34" charset="0"/>
            </a:endParaRPr>
          </a:p>
        </p:txBody>
      </p:sp>
      <p:sp>
        <p:nvSpPr>
          <p:cNvPr id="13" name="Segnaposto numero diapositiva 12">
            <a:extLst>
              <a:ext uri="{FF2B5EF4-FFF2-40B4-BE49-F238E27FC236}">
                <a16:creationId xmlns:a16="http://schemas.microsoft.com/office/drawing/2014/main" id="{B5B0DEE4-A521-3D84-1E89-857266CE2310}"/>
              </a:ext>
            </a:extLst>
          </p:cNvPr>
          <p:cNvSpPr>
            <a:spLocks noGrp="1"/>
          </p:cNvSpPr>
          <p:nvPr>
            <p:ph type="sldNum" sz="quarter" idx="12"/>
          </p:nvPr>
        </p:nvSpPr>
        <p:spPr/>
        <p:txBody>
          <a:bodyPr/>
          <a:lstStyle/>
          <a:p>
            <a:r>
              <a:rPr lang="en-US" dirty="0"/>
              <a:t>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744443" y="2510877"/>
            <a:ext cx="5591768" cy="5584779"/>
          </a:xfrm>
          <a:prstGeom prst="rect">
            <a:avLst/>
          </a:prstGeom>
        </p:spPr>
      </p:pic>
      <p:grpSp>
        <p:nvGrpSpPr>
          <p:cNvPr id="3" name="Group 3"/>
          <p:cNvGrpSpPr/>
          <p:nvPr/>
        </p:nvGrpSpPr>
        <p:grpSpPr>
          <a:xfrm rot="-2147654">
            <a:off x="3063090" y="2826027"/>
            <a:ext cx="4954476" cy="4954476"/>
            <a:chOff x="0" y="0"/>
            <a:chExt cx="6605968" cy="6605968"/>
          </a:xfrm>
        </p:grpSpPr>
        <p:grpSp>
          <p:nvGrpSpPr>
            <p:cNvPr id="4" name="Group 4"/>
            <p:cNvGrpSpPr>
              <a:grpSpLocks noChangeAspect="1"/>
            </p:cNvGrpSpPr>
            <p:nvPr/>
          </p:nvGrpSpPr>
          <p:grpSpPr>
            <a:xfrm>
              <a:off x="0" y="0"/>
              <a:ext cx="6605968" cy="6605968"/>
              <a:chOff x="0" y="0"/>
              <a:chExt cx="2540000" cy="2540000"/>
            </a:xfrm>
          </p:grpSpPr>
          <p:sp>
            <p:nvSpPr>
              <p:cNvPr id="5" name="Freeform 5"/>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03635"/>
                    </a:lnTo>
                    <a:cubicBezTo>
                      <a:pt x="914051" y="101763"/>
                      <a:pt x="526377" y="324048"/>
                      <a:pt x="316498" y="686321"/>
                    </a:cubicBezTo>
                    <a:cubicBezTo>
                      <a:pt x="106618" y="1048595"/>
                      <a:pt x="106618" y="1495475"/>
                      <a:pt x="316498" y="1857749"/>
                    </a:cubicBezTo>
                    <a:cubicBezTo>
                      <a:pt x="526377" y="2220022"/>
                      <a:pt x="914051" y="2442307"/>
                      <a:pt x="1332725" y="2440435"/>
                    </a:cubicBezTo>
                    <a:cubicBezTo>
                      <a:pt x="1751399" y="2442307"/>
                      <a:pt x="2139073" y="2220022"/>
                      <a:pt x="2348953" y="1857749"/>
                    </a:cubicBezTo>
                    <a:cubicBezTo>
                      <a:pt x="2558832" y="1495475"/>
                      <a:pt x="2558832" y="1048595"/>
                      <a:pt x="2348953" y="686321"/>
                    </a:cubicBezTo>
                    <a:cubicBezTo>
                      <a:pt x="2139073" y="324048"/>
                      <a:pt x="1751399" y="101763"/>
                      <a:pt x="1332725" y="103635"/>
                    </a:cubicBezTo>
                    <a:close/>
                  </a:path>
                </a:pathLst>
              </a:custGeom>
              <a:solidFill>
                <a:srgbClr val="EDF0F2"/>
              </a:solidFill>
            </p:spPr>
            <p:txBody>
              <a:bodyPr/>
              <a:lstStyle/>
              <a:p>
                <a:endParaRPr lang="it-IT" dirty="0"/>
              </a:p>
            </p:txBody>
          </p:sp>
          <p:sp>
            <p:nvSpPr>
              <p:cNvPr id="6" name="Freeform 6"/>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103635"/>
                    </a:lnTo>
                    <a:cubicBezTo>
                      <a:pt x="914051" y="101763"/>
                      <a:pt x="526377" y="324048"/>
                      <a:pt x="316498" y="686321"/>
                    </a:cubicBezTo>
                    <a:cubicBezTo>
                      <a:pt x="106618" y="1048595"/>
                      <a:pt x="106618" y="1495475"/>
                      <a:pt x="316498" y="1857749"/>
                    </a:cubicBezTo>
                    <a:cubicBezTo>
                      <a:pt x="526377" y="2220022"/>
                      <a:pt x="914051" y="2442307"/>
                      <a:pt x="1332725" y="2440435"/>
                    </a:cubicBezTo>
                    <a:cubicBezTo>
                      <a:pt x="1751399" y="2442307"/>
                      <a:pt x="2139073" y="2220022"/>
                      <a:pt x="2348953" y="1857749"/>
                    </a:cubicBezTo>
                    <a:cubicBezTo>
                      <a:pt x="2558832" y="1495475"/>
                      <a:pt x="2558832" y="1048595"/>
                      <a:pt x="2348953" y="686321"/>
                    </a:cubicBezTo>
                    <a:cubicBezTo>
                      <a:pt x="2139073" y="324048"/>
                      <a:pt x="1751399" y="101763"/>
                      <a:pt x="1332725" y="103635"/>
                    </a:cubicBezTo>
                    <a:close/>
                  </a:path>
                </a:pathLst>
              </a:custGeom>
              <a:solidFill>
                <a:srgbClr val="A6FAA2"/>
              </a:solidFill>
            </p:spPr>
            <p:txBody>
              <a:bodyPr/>
              <a:lstStyle/>
              <a:p>
                <a:endParaRPr lang="it-IT" dirty="0"/>
              </a:p>
            </p:txBody>
          </p:sp>
        </p:grpSp>
      </p:grpSp>
      <p:sp>
        <p:nvSpPr>
          <p:cNvPr id="14" name="TextBox 14"/>
          <p:cNvSpPr txBox="1"/>
          <p:nvPr/>
        </p:nvSpPr>
        <p:spPr>
          <a:xfrm>
            <a:off x="4437824" y="4648021"/>
            <a:ext cx="2205005" cy="1308050"/>
          </a:xfrm>
          <a:prstGeom prst="rect">
            <a:avLst/>
          </a:prstGeom>
        </p:spPr>
        <p:txBody>
          <a:bodyPr lIns="0" tIns="0" rIns="0" bIns="0" rtlCol="0" anchor="t">
            <a:spAutoFit/>
          </a:bodyPr>
          <a:lstStyle/>
          <a:p>
            <a:pPr algn="ctr">
              <a:lnSpc>
                <a:spcPts val="5104"/>
              </a:lnSpc>
              <a:spcBef>
                <a:spcPct val="0"/>
              </a:spcBef>
            </a:pPr>
            <a:r>
              <a:rPr lang="en-US" sz="4253" b="1" dirty="0">
                <a:solidFill>
                  <a:srgbClr val="106F2E"/>
                </a:solidFill>
                <a:latin typeface="Abadi" panose="020B0604020104020204" pitchFamily="34" charset="0"/>
              </a:rPr>
              <a:t>Our services</a:t>
            </a:r>
          </a:p>
        </p:txBody>
      </p:sp>
      <p:sp>
        <p:nvSpPr>
          <p:cNvPr id="16" name="AutoShape 16"/>
          <p:cNvSpPr/>
          <p:nvPr/>
        </p:nvSpPr>
        <p:spPr>
          <a:xfrm>
            <a:off x="11527649" y="1"/>
            <a:ext cx="45719" cy="10286999"/>
          </a:xfrm>
          <a:prstGeom prst="rect">
            <a:avLst/>
          </a:prstGeom>
          <a:solidFill>
            <a:srgbClr val="000000">
              <a:alpha val="19608"/>
            </a:srgbClr>
          </a:solidFill>
        </p:spPr>
        <p:txBody>
          <a:bodyPr/>
          <a:lstStyle/>
          <a:p>
            <a:endParaRPr lang="it-IT" dirty="0"/>
          </a:p>
        </p:txBody>
      </p:sp>
      <p:sp>
        <p:nvSpPr>
          <p:cNvPr id="29" name="TextBox 29"/>
          <p:cNvSpPr txBox="1"/>
          <p:nvPr/>
        </p:nvSpPr>
        <p:spPr>
          <a:xfrm>
            <a:off x="12982668" y="5829300"/>
            <a:ext cx="5041427" cy="407163"/>
          </a:xfrm>
          <a:prstGeom prst="rect">
            <a:avLst/>
          </a:prstGeom>
        </p:spPr>
        <p:txBody>
          <a:bodyPr lIns="0" tIns="0" rIns="0" bIns="0" rtlCol="0" anchor="t">
            <a:spAutoFit/>
          </a:bodyPr>
          <a:lstStyle/>
          <a:p>
            <a:pPr>
              <a:lnSpc>
                <a:spcPts val="3359"/>
              </a:lnSpc>
            </a:pPr>
            <a:r>
              <a:rPr lang="en-US" sz="2399" b="1" dirty="0">
                <a:solidFill>
                  <a:srgbClr val="106F2E"/>
                </a:solidFill>
                <a:latin typeface="Abadi" panose="020B0604020104020204" pitchFamily="34" charset="0"/>
              </a:rPr>
              <a:t>Audit</a:t>
            </a:r>
          </a:p>
        </p:txBody>
      </p:sp>
      <p:pic>
        <p:nvPicPr>
          <p:cNvPr id="33" name="Picture 33"/>
          <p:cNvPicPr>
            <a:picLocks noChangeAspect="1"/>
          </p:cNvPicPr>
          <p:nvPr/>
        </p:nvPicPr>
        <p:blipFill>
          <a:blip r:embed="rId4"/>
          <a:srcRect/>
          <a:stretch>
            <a:fillRect/>
          </a:stretch>
        </p:blipFill>
        <p:spPr>
          <a:xfrm>
            <a:off x="998185" y="581176"/>
            <a:ext cx="3462827" cy="895053"/>
          </a:xfrm>
          <a:prstGeom prst="rect">
            <a:avLst/>
          </a:prstGeom>
        </p:spPr>
      </p:pic>
      <p:sp>
        <p:nvSpPr>
          <p:cNvPr id="7" name="CasellaDiTesto 6">
            <a:extLst>
              <a:ext uri="{FF2B5EF4-FFF2-40B4-BE49-F238E27FC236}">
                <a16:creationId xmlns:a16="http://schemas.microsoft.com/office/drawing/2014/main" id="{B3CD4738-E44E-9875-4C77-46D64B4EF7C8}"/>
              </a:ext>
            </a:extLst>
          </p:cNvPr>
          <p:cNvSpPr txBox="1"/>
          <p:nvPr/>
        </p:nvSpPr>
        <p:spPr>
          <a:xfrm>
            <a:off x="11120206" y="3206574"/>
            <a:ext cx="492443" cy="4756327"/>
          </a:xfrm>
          <a:prstGeom prst="rect">
            <a:avLst/>
          </a:prstGeom>
          <a:noFill/>
        </p:spPr>
        <p:txBody>
          <a:bodyPr vert="vert270" wrap="square" rtlCol="0">
            <a:spAutoFit/>
          </a:bodyPr>
          <a:lstStyle/>
          <a:p>
            <a:pPr algn="ctr"/>
            <a:r>
              <a:rPr lang="it-IT" sz="2000" b="1" dirty="0">
                <a:solidFill>
                  <a:srgbClr val="106F2E"/>
                </a:solidFill>
                <a:latin typeface="Abadi" panose="020B0604020104020204" pitchFamily="34" charset="0"/>
              </a:rPr>
              <a:t>TECHNICAL ACTIVITIES</a:t>
            </a:r>
          </a:p>
        </p:txBody>
      </p:sp>
      <p:grpSp>
        <p:nvGrpSpPr>
          <p:cNvPr id="9" name="Gruppo 8">
            <a:extLst>
              <a:ext uri="{FF2B5EF4-FFF2-40B4-BE49-F238E27FC236}">
                <a16:creationId xmlns:a16="http://schemas.microsoft.com/office/drawing/2014/main" id="{2F633A06-62B0-54E0-A4F0-FB2E67A3BE84}"/>
              </a:ext>
            </a:extLst>
          </p:cNvPr>
          <p:cNvGrpSpPr/>
          <p:nvPr/>
        </p:nvGrpSpPr>
        <p:grpSpPr>
          <a:xfrm>
            <a:off x="4191000" y="449674"/>
            <a:ext cx="2759373" cy="1929243"/>
            <a:chOff x="4191000" y="449674"/>
            <a:chExt cx="2759373" cy="1929243"/>
          </a:xfrm>
        </p:grpSpPr>
        <p:pic>
          <p:nvPicPr>
            <p:cNvPr id="79" name="Immagine 78" descr="Immagine che contiene logo, Elementi grafici, simbolo, design&#10;&#10;Descrizione generata automaticamente">
              <a:extLst>
                <a:ext uri="{FF2B5EF4-FFF2-40B4-BE49-F238E27FC236}">
                  <a16:creationId xmlns:a16="http://schemas.microsoft.com/office/drawing/2014/main" id="{274C9FDD-D2C5-7198-B398-170FCBDA26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3819" y="449674"/>
              <a:ext cx="1929243" cy="1929243"/>
            </a:xfrm>
            <a:prstGeom prst="rect">
              <a:avLst/>
            </a:prstGeom>
          </p:spPr>
        </p:pic>
        <p:sp>
          <p:nvSpPr>
            <p:cNvPr id="63" name="CasellaDiTesto 62">
              <a:extLst>
                <a:ext uri="{FF2B5EF4-FFF2-40B4-BE49-F238E27FC236}">
                  <a16:creationId xmlns:a16="http://schemas.microsoft.com/office/drawing/2014/main" id="{656967E3-048A-3087-BD18-E20104D17F52}"/>
                </a:ext>
              </a:extLst>
            </p:cNvPr>
            <p:cNvSpPr txBox="1"/>
            <p:nvPr/>
          </p:nvSpPr>
          <p:spPr>
            <a:xfrm>
              <a:off x="4191000" y="1875388"/>
              <a:ext cx="2759373" cy="400110"/>
            </a:xfrm>
            <a:prstGeom prst="rect">
              <a:avLst/>
            </a:prstGeom>
            <a:noFill/>
          </p:spPr>
          <p:txBody>
            <a:bodyPr wrap="square" rtlCol="0">
              <a:spAutoFit/>
            </a:bodyPr>
            <a:lstStyle/>
            <a:p>
              <a:pPr algn="ctr"/>
              <a:r>
                <a:rPr lang="it-IT" sz="2000" b="1" dirty="0">
                  <a:solidFill>
                    <a:srgbClr val="106F2E"/>
                  </a:solidFill>
                  <a:latin typeface="Abadi" panose="020B0604020104020204" pitchFamily="34" charset="0"/>
                </a:rPr>
                <a:t>Environment</a:t>
              </a:r>
            </a:p>
          </p:txBody>
        </p:sp>
      </p:grpSp>
      <p:grpSp>
        <p:nvGrpSpPr>
          <p:cNvPr id="34" name="Gruppo 33">
            <a:extLst>
              <a:ext uri="{FF2B5EF4-FFF2-40B4-BE49-F238E27FC236}">
                <a16:creationId xmlns:a16="http://schemas.microsoft.com/office/drawing/2014/main" id="{6ED7BBA1-2B9E-56A7-2C6D-98A6CD4125EE}"/>
              </a:ext>
            </a:extLst>
          </p:cNvPr>
          <p:cNvGrpSpPr/>
          <p:nvPr/>
        </p:nvGrpSpPr>
        <p:grpSpPr>
          <a:xfrm>
            <a:off x="11763440" y="1474715"/>
            <a:ext cx="6258580" cy="7156734"/>
            <a:chOff x="11763440" y="1965457"/>
            <a:chExt cx="6258580" cy="7156734"/>
          </a:xfrm>
        </p:grpSpPr>
        <p:sp>
          <p:nvSpPr>
            <p:cNvPr id="25" name="TextBox 25"/>
            <p:cNvSpPr txBox="1"/>
            <p:nvPr/>
          </p:nvSpPr>
          <p:spPr>
            <a:xfrm>
              <a:off x="12945889" y="1965457"/>
              <a:ext cx="5041427" cy="1695208"/>
            </a:xfrm>
            <a:prstGeom prst="rect">
              <a:avLst/>
            </a:prstGeom>
          </p:spPr>
          <p:txBody>
            <a:bodyPr lIns="0" tIns="0" rIns="0" bIns="0" rtlCol="0" anchor="t">
              <a:spAutoFit/>
            </a:bodyPr>
            <a:lstStyle/>
            <a:p>
              <a:pPr>
                <a:lnSpc>
                  <a:spcPts val="3359"/>
                </a:lnSpc>
              </a:pPr>
              <a:r>
                <a:rPr lang="en-US" sz="2399" b="1" dirty="0">
                  <a:solidFill>
                    <a:srgbClr val="106F2E"/>
                  </a:solidFill>
                  <a:latin typeface="Abadi" panose="020B0604020104020204" pitchFamily="34" charset="0"/>
                </a:rPr>
                <a:t>Technical and legal advice</a:t>
              </a:r>
            </a:p>
            <a:p>
              <a:pPr>
                <a:lnSpc>
                  <a:spcPts val="3359"/>
                </a:lnSpc>
              </a:pPr>
              <a:r>
                <a:rPr lang="en-US" dirty="0">
                  <a:solidFill>
                    <a:srgbClr val="000000"/>
                  </a:solidFill>
                  <a:latin typeface="Abadi" panose="020B0604020104020204" pitchFamily="34" charset="0"/>
                </a:rPr>
                <a:t>We offer a 360° compliance service in the event of litigation or proceedings, assuming if necessary, also the role of technical consultant (CTP)</a:t>
              </a:r>
              <a:endParaRPr lang="en-US" sz="2399" dirty="0">
                <a:solidFill>
                  <a:srgbClr val="000000"/>
                </a:solidFill>
                <a:latin typeface="Abadi" panose="020B0604020104020204" pitchFamily="34" charset="0"/>
              </a:endParaRPr>
            </a:p>
          </p:txBody>
        </p:sp>
        <p:sp>
          <p:nvSpPr>
            <p:cNvPr id="26" name="TextBox 26"/>
            <p:cNvSpPr txBox="1"/>
            <p:nvPr/>
          </p:nvSpPr>
          <p:spPr>
            <a:xfrm>
              <a:off x="12980593" y="4329175"/>
              <a:ext cx="5041427" cy="814325"/>
            </a:xfrm>
            <a:prstGeom prst="rect">
              <a:avLst/>
            </a:prstGeom>
          </p:spPr>
          <p:txBody>
            <a:bodyPr lIns="0" tIns="0" rIns="0" bIns="0" rtlCol="0" anchor="t">
              <a:spAutoFit/>
            </a:bodyPr>
            <a:lstStyle/>
            <a:p>
              <a:pPr>
                <a:lnSpc>
                  <a:spcPts val="3359"/>
                </a:lnSpc>
              </a:pPr>
              <a:r>
                <a:rPr lang="en-US" sz="2399" b="1" dirty="0">
                  <a:solidFill>
                    <a:srgbClr val="106F2E"/>
                  </a:solidFill>
                  <a:latin typeface="Abadi" panose="020B0604020104020204" pitchFamily="34" charset="0"/>
                </a:rPr>
                <a:t>Compliance</a:t>
              </a:r>
            </a:p>
            <a:p>
              <a:pPr>
                <a:lnSpc>
                  <a:spcPts val="3079"/>
                </a:lnSpc>
                <a:spcBef>
                  <a:spcPct val="0"/>
                </a:spcBef>
              </a:pPr>
              <a:endParaRPr lang="en-US" sz="2399" dirty="0">
                <a:solidFill>
                  <a:srgbClr val="000000"/>
                </a:solidFill>
                <a:latin typeface="Abadi" panose="020B0604020104020204" pitchFamily="34" charset="0"/>
              </a:endParaRPr>
            </a:p>
          </p:txBody>
        </p:sp>
        <p:sp>
          <p:nvSpPr>
            <p:cNvPr id="28" name="TextBox 28"/>
            <p:cNvSpPr txBox="1"/>
            <p:nvPr/>
          </p:nvSpPr>
          <p:spPr>
            <a:xfrm>
              <a:off x="12954000" y="4775793"/>
              <a:ext cx="5041427" cy="1586909"/>
            </a:xfrm>
            <a:prstGeom prst="rect">
              <a:avLst/>
            </a:prstGeom>
          </p:spPr>
          <p:txBody>
            <a:bodyPr lIns="0" tIns="0" rIns="0" bIns="0" rtlCol="0" anchor="t">
              <a:spAutoFit/>
            </a:bodyPr>
            <a:lstStyle/>
            <a:p>
              <a:pPr>
                <a:lnSpc>
                  <a:spcPts val="3219"/>
                </a:lnSpc>
              </a:pPr>
              <a:r>
                <a:rPr lang="en-US" dirty="0">
                  <a:solidFill>
                    <a:srgbClr val="000000"/>
                  </a:solidFill>
                  <a:latin typeface="Abadi" panose="020B0604020104020204" pitchFamily="34" charset="0"/>
                </a:rPr>
                <a:t>Assistance in managing and maintaining compliance with compliance with relevant obligations, also through service desk support</a:t>
              </a:r>
              <a:endParaRPr lang="it-IT" dirty="0">
                <a:solidFill>
                  <a:srgbClr val="000000"/>
                </a:solidFill>
                <a:latin typeface="Abadi" panose="020B0604020104020204" pitchFamily="34" charset="0"/>
              </a:endParaRPr>
            </a:p>
            <a:p>
              <a:pPr>
                <a:lnSpc>
                  <a:spcPts val="2939"/>
                </a:lnSpc>
                <a:spcBef>
                  <a:spcPct val="0"/>
                </a:spcBef>
              </a:pPr>
              <a:endParaRPr lang="en-US" sz="2299" dirty="0">
                <a:solidFill>
                  <a:srgbClr val="000000"/>
                </a:solidFill>
                <a:latin typeface="Abadi" panose="020B0604020104020204" pitchFamily="34" charset="0"/>
              </a:endParaRPr>
            </a:p>
          </p:txBody>
        </p:sp>
        <p:sp>
          <p:nvSpPr>
            <p:cNvPr id="30" name="TextBox 30"/>
            <p:cNvSpPr txBox="1"/>
            <p:nvPr/>
          </p:nvSpPr>
          <p:spPr>
            <a:xfrm>
              <a:off x="12927916" y="7962901"/>
              <a:ext cx="5041427" cy="814325"/>
            </a:xfrm>
            <a:prstGeom prst="rect">
              <a:avLst/>
            </a:prstGeom>
          </p:spPr>
          <p:txBody>
            <a:bodyPr lIns="0" tIns="0" rIns="0" bIns="0" rtlCol="0" anchor="t">
              <a:spAutoFit/>
            </a:bodyPr>
            <a:lstStyle/>
            <a:p>
              <a:pPr>
                <a:lnSpc>
                  <a:spcPts val="3359"/>
                </a:lnSpc>
              </a:pPr>
              <a:r>
                <a:rPr lang="en-US" sz="2399" b="1" dirty="0">
                  <a:solidFill>
                    <a:srgbClr val="106F2E"/>
                  </a:solidFill>
                  <a:latin typeface="Abadi" panose="020B0604020104020204" pitchFamily="34" charset="0"/>
                </a:rPr>
                <a:t>Training</a:t>
              </a:r>
            </a:p>
            <a:p>
              <a:pPr>
                <a:lnSpc>
                  <a:spcPts val="3079"/>
                </a:lnSpc>
                <a:spcBef>
                  <a:spcPct val="0"/>
                </a:spcBef>
              </a:pPr>
              <a:endParaRPr lang="en-US" sz="2399" dirty="0">
                <a:solidFill>
                  <a:srgbClr val="000000"/>
                </a:solidFill>
                <a:latin typeface="Abadi" panose="020B0604020104020204" pitchFamily="34" charset="0"/>
              </a:endParaRPr>
            </a:p>
          </p:txBody>
        </p:sp>
        <p:sp>
          <p:nvSpPr>
            <p:cNvPr id="31" name="TextBox 31"/>
            <p:cNvSpPr txBox="1"/>
            <p:nvPr/>
          </p:nvSpPr>
          <p:spPr>
            <a:xfrm>
              <a:off x="12941773" y="6743701"/>
              <a:ext cx="5041427" cy="778290"/>
            </a:xfrm>
            <a:prstGeom prst="rect">
              <a:avLst/>
            </a:prstGeom>
          </p:spPr>
          <p:txBody>
            <a:bodyPr lIns="0" tIns="0" rIns="0" bIns="0" rtlCol="0" anchor="t">
              <a:spAutoFit/>
            </a:bodyPr>
            <a:lstStyle/>
            <a:p>
              <a:pPr>
                <a:lnSpc>
                  <a:spcPts val="3219"/>
                </a:lnSpc>
              </a:pPr>
              <a:r>
                <a:rPr lang="en-US" dirty="0">
                  <a:solidFill>
                    <a:srgbClr val="000000"/>
                  </a:solidFill>
                  <a:latin typeface="Abadi" panose="020B0604020104020204" pitchFamily="34" charset="0"/>
                </a:rPr>
                <a:t>Control of management activities at company level or on specific plants and processes</a:t>
              </a:r>
              <a:endParaRPr lang="en-US" sz="2299" dirty="0">
                <a:solidFill>
                  <a:srgbClr val="000000"/>
                </a:solidFill>
                <a:latin typeface="Abadi" panose="020B0604020104020204" pitchFamily="34" charset="0"/>
              </a:endParaRPr>
            </a:p>
          </p:txBody>
        </p:sp>
        <p:sp>
          <p:nvSpPr>
            <p:cNvPr id="32" name="TextBox 32"/>
            <p:cNvSpPr txBox="1"/>
            <p:nvPr/>
          </p:nvSpPr>
          <p:spPr>
            <a:xfrm>
              <a:off x="12938801" y="8343901"/>
              <a:ext cx="5041427" cy="778290"/>
            </a:xfrm>
            <a:prstGeom prst="rect">
              <a:avLst/>
            </a:prstGeom>
          </p:spPr>
          <p:txBody>
            <a:bodyPr lIns="0" tIns="0" rIns="0" bIns="0" rtlCol="0" anchor="t">
              <a:spAutoFit/>
            </a:bodyPr>
            <a:lstStyle/>
            <a:p>
              <a:pPr>
                <a:lnSpc>
                  <a:spcPts val="3219"/>
                </a:lnSpc>
              </a:pPr>
              <a:r>
                <a:rPr lang="en-US" dirty="0">
                  <a:solidFill>
                    <a:srgbClr val="000000"/>
                  </a:solidFill>
                  <a:latin typeface="Abadi" panose="020B0604020104020204" pitchFamily="34" charset="0"/>
                </a:rPr>
                <a:t>Planning and delivery of training and assistance activities</a:t>
              </a:r>
              <a:endParaRPr lang="en-US" sz="2299" dirty="0">
                <a:solidFill>
                  <a:srgbClr val="000000"/>
                </a:solidFill>
                <a:latin typeface="Abadi" panose="020B0604020104020204" pitchFamily="34" charset="0"/>
              </a:endParaRPr>
            </a:p>
          </p:txBody>
        </p:sp>
        <p:grpSp>
          <p:nvGrpSpPr>
            <p:cNvPr id="38" name="Group 17">
              <a:extLst>
                <a:ext uri="{FF2B5EF4-FFF2-40B4-BE49-F238E27FC236}">
                  <a16:creationId xmlns:a16="http://schemas.microsoft.com/office/drawing/2014/main" id="{EF4B17E3-7944-40E5-C733-378DEC2D8F76}"/>
                </a:ext>
              </a:extLst>
            </p:cNvPr>
            <p:cNvGrpSpPr/>
            <p:nvPr/>
          </p:nvGrpSpPr>
          <p:grpSpPr>
            <a:xfrm>
              <a:off x="11763440" y="2171701"/>
              <a:ext cx="926181" cy="930332"/>
              <a:chOff x="14167" y="0"/>
              <a:chExt cx="6321665" cy="6350000"/>
            </a:xfrm>
          </p:grpSpPr>
          <p:sp>
            <p:nvSpPr>
              <p:cNvPr id="41" name="Freeform 18">
                <a:extLst>
                  <a:ext uri="{FF2B5EF4-FFF2-40B4-BE49-F238E27FC236}">
                    <a16:creationId xmlns:a16="http://schemas.microsoft.com/office/drawing/2014/main" id="{2FD547CE-2165-3CFA-1A56-8CD28F0ECE7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FAA2"/>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dirty="0"/>
              </a:p>
            </p:txBody>
          </p:sp>
        </p:grpSp>
        <p:grpSp>
          <p:nvGrpSpPr>
            <p:cNvPr id="43" name="Group 17">
              <a:extLst>
                <a:ext uri="{FF2B5EF4-FFF2-40B4-BE49-F238E27FC236}">
                  <a16:creationId xmlns:a16="http://schemas.microsoft.com/office/drawing/2014/main" id="{4EFFE91D-BA27-D30C-B17C-B02A083B38D9}"/>
                </a:ext>
              </a:extLst>
            </p:cNvPr>
            <p:cNvGrpSpPr/>
            <p:nvPr/>
          </p:nvGrpSpPr>
          <p:grpSpPr>
            <a:xfrm>
              <a:off x="11774084" y="4533901"/>
              <a:ext cx="926181" cy="930332"/>
              <a:chOff x="14167" y="0"/>
              <a:chExt cx="6321665" cy="6350000"/>
            </a:xfrm>
          </p:grpSpPr>
          <p:sp>
            <p:nvSpPr>
              <p:cNvPr id="44" name="Freeform 18">
                <a:extLst>
                  <a:ext uri="{FF2B5EF4-FFF2-40B4-BE49-F238E27FC236}">
                    <a16:creationId xmlns:a16="http://schemas.microsoft.com/office/drawing/2014/main" id="{4D065A24-90AF-3896-35DB-B09017887CC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FAA2"/>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dirty="0"/>
              </a:p>
            </p:txBody>
          </p:sp>
        </p:grpSp>
        <p:grpSp>
          <p:nvGrpSpPr>
            <p:cNvPr id="45" name="Group 17">
              <a:extLst>
                <a:ext uri="{FF2B5EF4-FFF2-40B4-BE49-F238E27FC236}">
                  <a16:creationId xmlns:a16="http://schemas.microsoft.com/office/drawing/2014/main" id="{2DE573EA-6709-3116-9629-03B09514BBE2}"/>
                </a:ext>
              </a:extLst>
            </p:cNvPr>
            <p:cNvGrpSpPr/>
            <p:nvPr/>
          </p:nvGrpSpPr>
          <p:grpSpPr>
            <a:xfrm>
              <a:off x="11803287" y="6499169"/>
              <a:ext cx="926181" cy="930332"/>
              <a:chOff x="14167" y="0"/>
              <a:chExt cx="6321665" cy="6350000"/>
            </a:xfrm>
          </p:grpSpPr>
          <p:sp>
            <p:nvSpPr>
              <p:cNvPr id="46" name="Freeform 18">
                <a:extLst>
                  <a:ext uri="{FF2B5EF4-FFF2-40B4-BE49-F238E27FC236}">
                    <a16:creationId xmlns:a16="http://schemas.microsoft.com/office/drawing/2014/main" id="{D279B3B2-A0DF-BCE2-47AC-3F437D82021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FAA2"/>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dirty="0"/>
              </a:p>
            </p:txBody>
          </p:sp>
        </p:grpSp>
        <p:grpSp>
          <p:nvGrpSpPr>
            <p:cNvPr id="47" name="Group 17">
              <a:extLst>
                <a:ext uri="{FF2B5EF4-FFF2-40B4-BE49-F238E27FC236}">
                  <a16:creationId xmlns:a16="http://schemas.microsoft.com/office/drawing/2014/main" id="{72B5D355-7E3D-1E13-9713-3FA99F5FC59F}"/>
                </a:ext>
              </a:extLst>
            </p:cNvPr>
            <p:cNvGrpSpPr/>
            <p:nvPr/>
          </p:nvGrpSpPr>
          <p:grpSpPr>
            <a:xfrm>
              <a:off x="11814339" y="8115301"/>
              <a:ext cx="926181" cy="930332"/>
              <a:chOff x="14167" y="0"/>
              <a:chExt cx="6321665" cy="6350000"/>
            </a:xfrm>
          </p:grpSpPr>
          <p:sp>
            <p:nvSpPr>
              <p:cNvPr id="48" name="Freeform 18">
                <a:extLst>
                  <a:ext uri="{FF2B5EF4-FFF2-40B4-BE49-F238E27FC236}">
                    <a16:creationId xmlns:a16="http://schemas.microsoft.com/office/drawing/2014/main" id="{F7CB23D6-ABD3-D82A-B315-62C4E4845DF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FAA2"/>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IT" dirty="0"/>
              </a:p>
            </p:txBody>
          </p:sp>
        </p:grpSp>
      </p:grpSp>
      <p:sp>
        <p:nvSpPr>
          <p:cNvPr id="49" name="Arco 48">
            <a:extLst>
              <a:ext uri="{FF2B5EF4-FFF2-40B4-BE49-F238E27FC236}">
                <a16:creationId xmlns:a16="http://schemas.microsoft.com/office/drawing/2014/main" id="{77D86829-BC60-4853-A182-83DF63A1378D}"/>
              </a:ext>
            </a:extLst>
          </p:cNvPr>
          <p:cNvSpPr/>
          <p:nvPr/>
        </p:nvSpPr>
        <p:spPr>
          <a:xfrm flipH="1">
            <a:off x="10852484" y="2875121"/>
            <a:ext cx="3946408" cy="5392580"/>
          </a:xfrm>
          <a:prstGeom prst="arc">
            <a:avLst>
              <a:gd name="adj1" fmla="val 18166516"/>
              <a:gd name="adj2" fmla="val 3460545"/>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grpSp>
        <p:nvGrpSpPr>
          <p:cNvPr id="88" name="Gruppo 87">
            <a:extLst>
              <a:ext uri="{FF2B5EF4-FFF2-40B4-BE49-F238E27FC236}">
                <a16:creationId xmlns:a16="http://schemas.microsoft.com/office/drawing/2014/main" id="{AFEB15AA-5531-EE4A-5557-3577F7FB97F7}"/>
              </a:ext>
            </a:extLst>
          </p:cNvPr>
          <p:cNvGrpSpPr/>
          <p:nvPr/>
        </p:nvGrpSpPr>
        <p:grpSpPr>
          <a:xfrm>
            <a:off x="8198022" y="3342894"/>
            <a:ext cx="1924792" cy="1893341"/>
            <a:chOff x="8167205" y="1714500"/>
            <a:chExt cx="1924792" cy="1893341"/>
          </a:xfrm>
        </p:grpSpPr>
        <p:sp>
          <p:nvSpPr>
            <p:cNvPr id="54" name="CasellaDiTesto 53">
              <a:extLst>
                <a:ext uri="{FF2B5EF4-FFF2-40B4-BE49-F238E27FC236}">
                  <a16:creationId xmlns:a16="http://schemas.microsoft.com/office/drawing/2014/main" id="{7F13C967-30C3-4473-51BE-058887CC6638}"/>
                </a:ext>
              </a:extLst>
            </p:cNvPr>
            <p:cNvSpPr txBox="1"/>
            <p:nvPr/>
          </p:nvSpPr>
          <p:spPr>
            <a:xfrm>
              <a:off x="8394456" y="3207731"/>
              <a:ext cx="1425476" cy="400110"/>
            </a:xfrm>
            <a:prstGeom prst="rect">
              <a:avLst/>
            </a:prstGeom>
            <a:noFill/>
          </p:spPr>
          <p:txBody>
            <a:bodyPr wrap="square" rtlCol="0">
              <a:spAutoFit/>
            </a:bodyPr>
            <a:lstStyle/>
            <a:p>
              <a:pPr algn="ctr"/>
              <a:r>
                <a:rPr lang="it-IT" sz="2000" b="1" dirty="0">
                  <a:solidFill>
                    <a:srgbClr val="106F2E"/>
                  </a:solidFill>
                  <a:latin typeface="Abadi" panose="020B0604020104020204" pitchFamily="34" charset="0"/>
                </a:rPr>
                <a:t>Reporting</a:t>
              </a:r>
            </a:p>
          </p:txBody>
        </p:sp>
        <p:pic>
          <p:nvPicPr>
            <p:cNvPr id="71" name="Immagine 70" descr="Immagine che contiene cerchio, Elementi grafici, logo, Carattere&#10;&#10;Descrizione generata automaticamente">
              <a:extLst>
                <a:ext uri="{FF2B5EF4-FFF2-40B4-BE49-F238E27FC236}">
                  <a16:creationId xmlns:a16="http://schemas.microsoft.com/office/drawing/2014/main" id="{4CD419C3-FD83-35D4-17B6-563F299BA9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0406"/>
            <a:stretch/>
          </p:blipFill>
          <p:spPr>
            <a:xfrm>
              <a:off x="8167205" y="1714500"/>
              <a:ext cx="1924792" cy="1532007"/>
            </a:xfrm>
            <a:prstGeom prst="rect">
              <a:avLst/>
            </a:prstGeom>
          </p:spPr>
        </p:pic>
      </p:grpSp>
      <p:grpSp>
        <p:nvGrpSpPr>
          <p:cNvPr id="95" name="Gruppo 94">
            <a:extLst>
              <a:ext uri="{FF2B5EF4-FFF2-40B4-BE49-F238E27FC236}">
                <a16:creationId xmlns:a16="http://schemas.microsoft.com/office/drawing/2014/main" id="{28936988-FA57-6933-3A6C-910ADFB76810}"/>
              </a:ext>
            </a:extLst>
          </p:cNvPr>
          <p:cNvGrpSpPr/>
          <p:nvPr/>
        </p:nvGrpSpPr>
        <p:grpSpPr>
          <a:xfrm>
            <a:off x="737757" y="3131890"/>
            <a:ext cx="1929243" cy="2452847"/>
            <a:chOff x="914400" y="1627804"/>
            <a:chExt cx="1929243" cy="2452847"/>
          </a:xfrm>
        </p:grpSpPr>
        <p:sp>
          <p:nvSpPr>
            <p:cNvPr id="22" name="CasellaDiTesto 21">
              <a:extLst>
                <a:ext uri="{FF2B5EF4-FFF2-40B4-BE49-F238E27FC236}">
                  <a16:creationId xmlns:a16="http://schemas.microsoft.com/office/drawing/2014/main" id="{838F6619-907F-AC36-9AC2-F5624EAAEADC}"/>
                </a:ext>
              </a:extLst>
            </p:cNvPr>
            <p:cNvSpPr txBox="1"/>
            <p:nvPr/>
          </p:nvSpPr>
          <p:spPr>
            <a:xfrm>
              <a:off x="968961" y="3064988"/>
              <a:ext cx="1806568" cy="1015663"/>
            </a:xfrm>
            <a:prstGeom prst="rect">
              <a:avLst/>
            </a:prstGeom>
            <a:noFill/>
          </p:spPr>
          <p:txBody>
            <a:bodyPr wrap="square" rtlCol="0">
              <a:spAutoFit/>
            </a:bodyPr>
            <a:lstStyle/>
            <a:p>
              <a:pPr algn="ctr"/>
              <a:r>
                <a:rPr lang="it-IT" sz="2000" b="1" dirty="0">
                  <a:solidFill>
                    <a:srgbClr val="106F2E"/>
                  </a:solidFill>
                  <a:latin typeface="Abadi" panose="020B0604020104020204" pitchFamily="34" charset="0"/>
                </a:rPr>
                <a:t>General Data </a:t>
              </a:r>
              <a:r>
                <a:rPr lang="it-IT" sz="2000" b="1" dirty="0" err="1">
                  <a:solidFill>
                    <a:srgbClr val="106F2E"/>
                  </a:solidFill>
                  <a:latin typeface="Abadi" panose="020B0604020104020204" pitchFamily="34" charset="0"/>
                </a:rPr>
                <a:t>Protection</a:t>
              </a:r>
              <a:r>
                <a:rPr lang="it-IT" sz="2000" b="1" dirty="0">
                  <a:solidFill>
                    <a:srgbClr val="106F2E"/>
                  </a:solidFill>
                  <a:latin typeface="Abadi" panose="020B0604020104020204" pitchFamily="34" charset="0"/>
                </a:rPr>
                <a:t> - GDPR</a:t>
              </a:r>
            </a:p>
          </p:txBody>
        </p:sp>
        <p:pic>
          <p:nvPicPr>
            <p:cNvPr id="73" name="Immagine 72" descr="Immagine che contiene Elementi grafici, logo, Carattere, simbolo&#10;&#10;Descrizione generata automaticamente">
              <a:extLst>
                <a:ext uri="{FF2B5EF4-FFF2-40B4-BE49-F238E27FC236}">
                  <a16:creationId xmlns:a16="http://schemas.microsoft.com/office/drawing/2014/main" id="{FA86D55C-BC6E-D76F-980E-8BA4A5FE79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 y="1627804"/>
              <a:ext cx="1929243" cy="1929243"/>
            </a:xfrm>
            <a:prstGeom prst="rect">
              <a:avLst/>
            </a:prstGeom>
          </p:spPr>
        </p:pic>
      </p:grpSp>
      <p:grpSp>
        <p:nvGrpSpPr>
          <p:cNvPr id="85" name="Gruppo 84">
            <a:extLst>
              <a:ext uri="{FF2B5EF4-FFF2-40B4-BE49-F238E27FC236}">
                <a16:creationId xmlns:a16="http://schemas.microsoft.com/office/drawing/2014/main" id="{417B5CAD-640D-BBB7-05F5-3D5F005982E0}"/>
              </a:ext>
            </a:extLst>
          </p:cNvPr>
          <p:cNvGrpSpPr/>
          <p:nvPr/>
        </p:nvGrpSpPr>
        <p:grpSpPr>
          <a:xfrm>
            <a:off x="1047552" y="5520800"/>
            <a:ext cx="2000448" cy="3057654"/>
            <a:chOff x="1265331" y="6310166"/>
            <a:chExt cx="2000448" cy="3057654"/>
          </a:xfrm>
        </p:grpSpPr>
        <p:sp>
          <p:nvSpPr>
            <p:cNvPr id="24" name="CasellaDiTesto 23">
              <a:extLst>
                <a:ext uri="{FF2B5EF4-FFF2-40B4-BE49-F238E27FC236}">
                  <a16:creationId xmlns:a16="http://schemas.microsoft.com/office/drawing/2014/main" id="{6368E431-2D6E-90D0-2CE0-DB1812F5FABF}"/>
                </a:ext>
              </a:extLst>
            </p:cNvPr>
            <p:cNvSpPr txBox="1"/>
            <p:nvPr/>
          </p:nvSpPr>
          <p:spPr>
            <a:xfrm>
              <a:off x="1265331" y="7736604"/>
              <a:ext cx="2000448" cy="1631216"/>
            </a:xfrm>
            <a:prstGeom prst="rect">
              <a:avLst/>
            </a:prstGeom>
            <a:noFill/>
          </p:spPr>
          <p:txBody>
            <a:bodyPr wrap="square" rtlCol="0">
              <a:spAutoFit/>
            </a:bodyPr>
            <a:lstStyle/>
            <a:p>
              <a:pPr algn="ctr"/>
              <a:r>
                <a:rPr lang="it-IT" sz="2000" b="1" dirty="0">
                  <a:solidFill>
                    <a:srgbClr val="106F2E"/>
                  </a:solidFill>
                  <a:latin typeface="Abadi" panose="020B0604020104020204" pitchFamily="34" charset="0"/>
                </a:rPr>
                <a:t>Risk Management Legislative </a:t>
              </a:r>
              <a:r>
                <a:rPr lang="it-IT" sz="2000" b="1" dirty="0" err="1">
                  <a:solidFill>
                    <a:srgbClr val="106F2E"/>
                  </a:solidFill>
                  <a:latin typeface="Abadi" panose="020B0604020104020204" pitchFamily="34" charset="0"/>
                </a:rPr>
                <a:t>Decree</a:t>
              </a:r>
              <a:r>
                <a:rPr lang="it-IT" sz="2000" b="1" dirty="0">
                  <a:solidFill>
                    <a:srgbClr val="106F2E"/>
                  </a:solidFill>
                  <a:latin typeface="Abadi" panose="020B0604020104020204" pitchFamily="34" charset="0"/>
                </a:rPr>
                <a:t> 231/2001</a:t>
              </a:r>
            </a:p>
          </p:txBody>
        </p:sp>
        <p:pic>
          <p:nvPicPr>
            <p:cNvPr id="75" name="Immagine 74" descr="Immagine che contiene cerchio, Elementi grafici, logo, design&#10;&#10;Descrizione generata automaticamente">
              <a:extLst>
                <a:ext uri="{FF2B5EF4-FFF2-40B4-BE49-F238E27FC236}">
                  <a16:creationId xmlns:a16="http://schemas.microsoft.com/office/drawing/2014/main" id="{C5C8B478-707F-7FC3-7EF3-2950E9E9DC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6536" y="6310166"/>
              <a:ext cx="1929243" cy="1929243"/>
            </a:xfrm>
            <a:prstGeom prst="rect">
              <a:avLst/>
            </a:prstGeom>
          </p:spPr>
        </p:pic>
      </p:grpSp>
      <p:grpSp>
        <p:nvGrpSpPr>
          <p:cNvPr id="86" name="Gruppo 85">
            <a:extLst>
              <a:ext uri="{FF2B5EF4-FFF2-40B4-BE49-F238E27FC236}">
                <a16:creationId xmlns:a16="http://schemas.microsoft.com/office/drawing/2014/main" id="{6A987BB8-402C-22D6-6791-813DECDBDC79}"/>
              </a:ext>
            </a:extLst>
          </p:cNvPr>
          <p:cNvGrpSpPr/>
          <p:nvPr/>
        </p:nvGrpSpPr>
        <p:grpSpPr>
          <a:xfrm>
            <a:off x="6125455" y="7911987"/>
            <a:ext cx="2118404" cy="1391391"/>
            <a:chOff x="8068065" y="6647709"/>
            <a:chExt cx="1929243" cy="1391391"/>
          </a:xfrm>
        </p:grpSpPr>
        <p:sp>
          <p:nvSpPr>
            <p:cNvPr id="19" name="CasellaDiTesto 18">
              <a:extLst>
                <a:ext uri="{FF2B5EF4-FFF2-40B4-BE49-F238E27FC236}">
                  <a16:creationId xmlns:a16="http://schemas.microsoft.com/office/drawing/2014/main" id="{A3855F6D-1128-CA0F-21FA-D28EB44F7BCD}"/>
                </a:ext>
              </a:extLst>
            </p:cNvPr>
            <p:cNvSpPr txBox="1"/>
            <p:nvPr/>
          </p:nvSpPr>
          <p:spPr>
            <a:xfrm>
              <a:off x="8129403" y="7638990"/>
              <a:ext cx="1806568" cy="400110"/>
            </a:xfrm>
            <a:prstGeom prst="rect">
              <a:avLst/>
            </a:prstGeom>
            <a:noFill/>
          </p:spPr>
          <p:txBody>
            <a:bodyPr wrap="square" rtlCol="0">
              <a:spAutoFit/>
            </a:bodyPr>
            <a:lstStyle/>
            <a:p>
              <a:pPr algn="ctr"/>
              <a:r>
                <a:rPr lang="it-IT" sz="2000" b="1" dirty="0">
                  <a:solidFill>
                    <a:srgbClr val="106F2E"/>
                  </a:solidFill>
                  <a:latin typeface="Abadi" panose="020B0604020104020204" pitchFamily="34" charset="0"/>
                </a:rPr>
                <a:t>Energy</a:t>
              </a:r>
            </a:p>
          </p:txBody>
        </p:sp>
        <p:pic>
          <p:nvPicPr>
            <p:cNvPr id="77" name="Immagine 76" descr="Immagine che contiene cerchio, Elementi grafici, design&#10;&#10;Descrizione generata automaticamente">
              <a:extLst>
                <a:ext uri="{FF2B5EF4-FFF2-40B4-BE49-F238E27FC236}">
                  <a16:creationId xmlns:a16="http://schemas.microsoft.com/office/drawing/2014/main" id="{8AFD329C-615E-4A81-CD85-6FA411142D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2507" b="21051"/>
            <a:stretch/>
          </p:blipFill>
          <p:spPr>
            <a:xfrm>
              <a:off x="8068065" y="6647709"/>
              <a:ext cx="1929243" cy="1088896"/>
            </a:xfrm>
            <a:prstGeom prst="rect">
              <a:avLst/>
            </a:prstGeom>
          </p:spPr>
        </p:pic>
      </p:grpSp>
      <p:grpSp>
        <p:nvGrpSpPr>
          <p:cNvPr id="87" name="Gruppo 86">
            <a:extLst>
              <a:ext uri="{FF2B5EF4-FFF2-40B4-BE49-F238E27FC236}">
                <a16:creationId xmlns:a16="http://schemas.microsoft.com/office/drawing/2014/main" id="{4334447C-7065-D027-E35A-CADB245E69A8}"/>
              </a:ext>
            </a:extLst>
          </p:cNvPr>
          <p:cNvGrpSpPr/>
          <p:nvPr/>
        </p:nvGrpSpPr>
        <p:grpSpPr>
          <a:xfrm>
            <a:off x="8015531" y="5507791"/>
            <a:ext cx="2169157" cy="2144201"/>
            <a:chOff x="8340225" y="3576029"/>
            <a:chExt cx="2169157" cy="2144201"/>
          </a:xfrm>
        </p:grpSpPr>
        <p:sp>
          <p:nvSpPr>
            <p:cNvPr id="18" name="CasellaDiTesto 17">
              <a:extLst>
                <a:ext uri="{FF2B5EF4-FFF2-40B4-BE49-F238E27FC236}">
                  <a16:creationId xmlns:a16="http://schemas.microsoft.com/office/drawing/2014/main" id="{2A78DB8B-DC33-517D-19D2-00D8C19D8787}"/>
                </a:ext>
              </a:extLst>
            </p:cNvPr>
            <p:cNvSpPr txBox="1"/>
            <p:nvPr/>
          </p:nvSpPr>
          <p:spPr>
            <a:xfrm>
              <a:off x="8340225" y="5012344"/>
              <a:ext cx="2169157" cy="707886"/>
            </a:xfrm>
            <a:prstGeom prst="rect">
              <a:avLst/>
            </a:prstGeom>
            <a:noFill/>
          </p:spPr>
          <p:txBody>
            <a:bodyPr wrap="square" rtlCol="0">
              <a:spAutoFit/>
            </a:bodyPr>
            <a:lstStyle/>
            <a:p>
              <a:pPr algn="ctr"/>
              <a:r>
                <a:rPr lang="it-IT" sz="2000" b="1" dirty="0">
                  <a:solidFill>
                    <a:srgbClr val="106F2E"/>
                  </a:solidFill>
                  <a:latin typeface="Abadi" panose="020B0604020104020204" pitchFamily="34" charset="0"/>
                </a:rPr>
                <a:t>Emission Trading Scheme</a:t>
              </a:r>
            </a:p>
          </p:txBody>
        </p:sp>
        <p:pic>
          <p:nvPicPr>
            <p:cNvPr id="81" name="Immagine 80" descr="Immagine che contiene Elementi grafici, logo, Carattere, clipart&#10;&#10;Descrizione generata automaticamente">
              <a:extLst>
                <a:ext uri="{FF2B5EF4-FFF2-40B4-BE49-F238E27FC236}">
                  <a16:creationId xmlns:a16="http://schemas.microsoft.com/office/drawing/2014/main" id="{7D3A9D8B-6133-9AFF-B22A-61516BCDAF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28552" y="3576029"/>
              <a:ext cx="1929244" cy="1929244"/>
            </a:xfrm>
            <a:prstGeom prst="rect">
              <a:avLst/>
            </a:prstGeom>
          </p:spPr>
        </p:pic>
      </p:grpSp>
      <p:grpSp>
        <p:nvGrpSpPr>
          <p:cNvPr id="84" name="Gruppo 83">
            <a:extLst>
              <a:ext uri="{FF2B5EF4-FFF2-40B4-BE49-F238E27FC236}">
                <a16:creationId xmlns:a16="http://schemas.microsoft.com/office/drawing/2014/main" id="{FF7DE310-E87D-1F5D-E8E3-5530571BBC69}"/>
              </a:ext>
            </a:extLst>
          </p:cNvPr>
          <p:cNvGrpSpPr/>
          <p:nvPr/>
        </p:nvGrpSpPr>
        <p:grpSpPr>
          <a:xfrm>
            <a:off x="1621064" y="1833656"/>
            <a:ext cx="1934177" cy="1354442"/>
            <a:chOff x="411877" y="4457700"/>
            <a:chExt cx="1934177" cy="1354442"/>
          </a:xfrm>
        </p:grpSpPr>
        <p:sp>
          <p:nvSpPr>
            <p:cNvPr id="36" name="CasellaDiTesto 35">
              <a:extLst>
                <a:ext uri="{FF2B5EF4-FFF2-40B4-BE49-F238E27FC236}">
                  <a16:creationId xmlns:a16="http://schemas.microsoft.com/office/drawing/2014/main" id="{564024B8-893D-33AE-E78F-50F76F1CC8EA}"/>
                </a:ext>
              </a:extLst>
            </p:cNvPr>
            <p:cNvSpPr txBox="1"/>
            <p:nvPr/>
          </p:nvSpPr>
          <p:spPr>
            <a:xfrm>
              <a:off x="539487" y="5412032"/>
              <a:ext cx="1806567" cy="400110"/>
            </a:xfrm>
            <a:prstGeom prst="rect">
              <a:avLst/>
            </a:prstGeom>
            <a:noFill/>
          </p:spPr>
          <p:txBody>
            <a:bodyPr wrap="square" rtlCol="0">
              <a:spAutoFit/>
            </a:bodyPr>
            <a:lstStyle/>
            <a:p>
              <a:r>
                <a:rPr lang="it-IT" sz="2000" b="1" dirty="0">
                  <a:solidFill>
                    <a:srgbClr val="106F2E"/>
                  </a:solidFill>
                  <a:latin typeface="Abadi" panose="020B0604020104020204" pitchFamily="34" charset="0"/>
                </a:rPr>
                <a:t>Whistleblowing</a:t>
              </a:r>
            </a:p>
          </p:txBody>
        </p:sp>
        <p:pic>
          <p:nvPicPr>
            <p:cNvPr id="83" name="Immagine 82" descr="Immagine che contiene Elementi grafici, cerchio, logo, design&#10;&#10;Descrizione generata automaticamente">
              <a:extLst>
                <a:ext uri="{FF2B5EF4-FFF2-40B4-BE49-F238E27FC236}">
                  <a16:creationId xmlns:a16="http://schemas.microsoft.com/office/drawing/2014/main" id="{4095C70E-F2F1-5D56-8674-14657B53B4B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9130" b="18225"/>
            <a:stretch/>
          </p:blipFill>
          <p:spPr>
            <a:xfrm>
              <a:off x="411877" y="4457700"/>
              <a:ext cx="1929243" cy="1015662"/>
            </a:xfrm>
            <a:prstGeom prst="rect">
              <a:avLst/>
            </a:prstGeom>
          </p:spPr>
        </p:pic>
      </p:grpSp>
      <p:grpSp>
        <p:nvGrpSpPr>
          <p:cNvPr id="94" name="Gruppo 93">
            <a:extLst>
              <a:ext uri="{FF2B5EF4-FFF2-40B4-BE49-F238E27FC236}">
                <a16:creationId xmlns:a16="http://schemas.microsoft.com/office/drawing/2014/main" id="{CBD2B8BD-9FA3-4546-ACCA-B06D361105E7}"/>
              </a:ext>
            </a:extLst>
          </p:cNvPr>
          <p:cNvGrpSpPr/>
          <p:nvPr/>
        </p:nvGrpSpPr>
        <p:grpSpPr>
          <a:xfrm>
            <a:off x="3174612" y="8008713"/>
            <a:ext cx="2118404" cy="1986018"/>
            <a:chOff x="4483400" y="8188361"/>
            <a:chExt cx="2118404" cy="1986018"/>
          </a:xfrm>
        </p:grpSpPr>
        <p:sp>
          <p:nvSpPr>
            <p:cNvPr id="27" name="CasellaDiTesto 26">
              <a:extLst>
                <a:ext uri="{FF2B5EF4-FFF2-40B4-BE49-F238E27FC236}">
                  <a16:creationId xmlns:a16="http://schemas.microsoft.com/office/drawing/2014/main" id="{B2DD61AB-093B-B5FA-2233-496F7A1A6BBD}"/>
                </a:ext>
              </a:extLst>
            </p:cNvPr>
            <p:cNvSpPr txBox="1"/>
            <p:nvPr/>
          </p:nvSpPr>
          <p:spPr>
            <a:xfrm>
              <a:off x="4483400" y="9158716"/>
              <a:ext cx="2118404" cy="1015663"/>
            </a:xfrm>
            <a:prstGeom prst="rect">
              <a:avLst/>
            </a:prstGeom>
            <a:noFill/>
          </p:spPr>
          <p:txBody>
            <a:bodyPr wrap="square" rtlCol="0">
              <a:spAutoFit/>
            </a:bodyPr>
            <a:lstStyle/>
            <a:p>
              <a:pPr algn="ctr"/>
              <a:r>
                <a:rPr lang="it-IT" sz="2000" b="1" dirty="0">
                  <a:solidFill>
                    <a:srgbClr val="106F2E"/>
                  </a:solidFill>
                  <a:latin typeface="Abadi" panose="020B0604020104020204" pitchFamily="34" charset="0"/>
                </a:rPr>
                <a:t>Health and </a:t>
              </a:r>
              <a:r>
                <a:rPr lang="it-IT" sz="2000" b="1" dirty="0" err="1">
                  <a:solidFill>
                    <a:srgbClr val="106F2E"/>
                  </a:solidFill>
                  <a:latin typeface="Abadi" panose="020B0604020104020204" pitchFamily="34" charset="0"/>
                </a:rPr>
                <a:t>safety</a:t>
              </a:r>
              <a:r>
                <a:rPr lang="it-IT" sz="2000" b="1" dirty="0">
                  <a:solidFill>
                    <a:srgbClr val="106F2E"/>
                  </a:solidFill>
                  <a:latin typeface="Abadi" panose="020B0604020104020204" pitchFamily="34" charset="0"/>
                </a:rPr>
                <a:t> in </a:t>
              </a:r>
              <a:r>
                <a:rPr lang="it-IT" sz="2000" b="1" dirty="0" err="1">
                  <a:solidFill>
                    <a:srgbClr val="106F2E"/>
                  </a:solidFill>
                  <a:latin typeface="Abadi" panose="020B0604020104020204" pitchFamily="34" charset="0"/>
                </a:rPr>
                <a:t>workplaces</a:t>
              </a:r>
              <a:r>
                <a:rPr lang="it-IT" sz="2000" b="1" dirty="0">
                  <a:solidFill>
                    <a:srgbClr val="106F2E"/>
                  </a:solidFill>
                  <a:latin typeface="Abadi" panose="020B0604020104020204" pitchFamily="34" charset="0"/>
                </a:rPr>
                <a:t>, HACCP</a:t>
              </a:r>
            </a:p>
          </p:txBody>
        </p:sp>
        <p:pic>
          <p:nvPicPr>
            <p:cNvPr id="93" name="Immagine 92" descr="Immagine che contiene cerchio, Elementi grafici, logo, simbolo&#10;&#10;Descrizione generata automaticamente">
              <a:extLst>
                <a:ext uri="{FF2B5EF4-FFF2-40B4-BE49-F238E27FC236}">
                  <a16:creationId xmlns:a16="http://schemas.microsoft.com/office/drawing/2014/main" id="{A53B898E-DDF6-7DE2-5655-89B33FCAD9B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4039" t="23281" r="24039" b="24405"/>
            <a:stretch/>
          </p:blipFill>
          <p:spPr>
            <a:xfrm>
              <a:off x="5084984" y="8188361"/>
              <a:ext cx="910684" cy="917539"/>
            </a:xfrm>
            <a:prstGeom prst="rect">
              <a:avLst/>
            </a:prstGeom>
          </p:spPr>
        </p:pic>
      </p:grpSp>
      <p:grpSp>
        <p:nvGrpSpPr>
          <p:cNvPr id="10" name="Gruppo 9">
            <a:extLst>
              <a:ext uri="{FF2B5EF4-FFF2-40B4-BE49-F238E27FC236}">
                <a16:creationId xmlns:a16="http://schemas.microsoft.com/office/drawing/2014/main" id="{0E2E80ED-FFF6-3DEA-F2EC-A11930F5B2FB}"/>
              </a:ext>
            </a:extLst>
          </p:cNvPr>
          <p:cNvGrpSpPr/>
          <p:nvPr/>
        </p:nvGrpSpPr>
        <p:grpSpPr>
          <a:xfrm>
            <a:off x="7530346" y="1316045"/>
            <a:ext cx="1929244" cy="1929244"/>
            <a:chOff x="7530346" y="1316045"/>
            <a:chExt cx="1929244" cy="1929244"/>
          </a:xfrm>
        </p:grpSpPr>
        <p:pic>
          <p:nvPicPr>
            <p:cNvPr id="15" name="Immagine 14" descr="Immagine che contiene cerchio, Elementi grafici, logo&#10;&#10;Descrizione generata automaticamente">
              <a:extLst>
                <a:ext uri="{FF2B5EF4-FFF2-40B4-BE49-F238E27FC236}">
                  <a16:creationId xmlns:a16="http://schemas.microsoft.com/office/drawing/2014/main" id="{BCA7FEC2-38C1-EB90-7AC0-96C6D9B02B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30346" y="1316045"/>
              <a:ext cx="1929244" cy="1929244"/>
            </a:xfrm>
            <a:prstGeom prst="rect">
              <a:avLst/>
            </a:prstGeom>
          </p:spPr>
        </p:pic>
        <p:sp>
          <p:nvSpPr>
            <p:cNvPr id="11" name="CasellaDiTesto 10">
              <a:extLst>
                <a:ext uri="{FF2B5EF4-FFF2-40B4-BE49-F238E27FC236}">
                  <a16:creationId xmlns:a16="http://schemas.microsoft.com/office/drawing/2014/main" id="{3DC37EAD-DF72-A30B-EE81-2C17C14C9A1F}"/>
                </a:ext>
              </a:extLst>
            </p:cNvPr>
            <p:cNvSpPr txBox="1"/>
            <p:nvPr/>
          </p:nvSpPr>
          <p:spPr>
            <a:xfrm>
              <a:off x="7677911" y="2791068"/>
              <a:ext cx="1611377" cy="400110"/>
            </a:xfrm>
            <a:prstGeom prst="rect">
              <a:avLst/>
            </a:prstGeom>
            <a:noFill/>
          </p:spPr>
          <p:txBody>
            <a:bodyPr wrap="square" rtlCol="0">
              <a:spAutoFit/>
            </a:bodyPr>
            <a:lstStyle>
              <a:defPPr>
                <a:defRPr lang="en-US"/>
              </a:defPPr>
              <a:lvl1pPr algn="ctr">
                <a:defRPr sz="2000" b="1">
                  <a:solidFill>
                    <a:srgbClr val="106F2E"/>
                  </a:solidFill>
                  <a:latin typeface="Abadi" panose="020B0604020104020204" pitchFamily="34" charset="0"/>
                </a:defRPr>
              </a:lvl1pPr>
            </a:lstStyle>
            <a:p>
              <a:r>
                <a:rPr lang="it-IT" dirty="0" err="1"/>
                <a:t>Sustainability</a:t>
              </a:r>
              <a:endParaRPr lang="it-IT" dirty="0"/>
            </a:p>
          </p:txBody>
        </p:sp>
      </p:grpSp>
      <p:sp>
        <p:nvSpPr>
          <p:cNvPr id="8" name="Segnaposto numero diapositiva 7">
            <a:extLst>
              <a:ext uri="{FF2B5EF4-FFF2-40B4-BE49-F238E27FC236}">
                <a16:creationId xmlns:a16="http://schemas.microsoft.com/office/drawing/2014/main" id="{BFF38ED4-CCAC-4537-F1D7-D3DB5F779AB5}"/>
              </a:ext>
            </a:extLst>
          </p:cNvPr>
          <p:cNvSpPr>
            <a:spLocks noGrp="1"/>
          </p:cNvSpPr>
          <p:nvPr>
            <p:ph type="sldNum" sz="quarter" idx="12"/>
          </p:nvPr>
        </p:nvSpPr>
        <p:spPr/>
        <p:txBody>
          <a:bodyPr/>
          <a:lstStyle/>
          <a:p>
            <a:r>
              <a:rPr lang="en-US" dirty="0"/>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BFFDBCC7-793C-68CF-5A44-76891ECE73D5}"/>
              </a:ext>
            </a:extLst>
          </p:cNvPr>
          <p:cNvPicPr>
            <a:picLocks noChangeAspect="1"/>
          </p:cNvPicPr>
          <p:nvPr/>
        </p:nvPicPr>
        <p:blipFill>
          <a:blip r:embed="rId2"/>
          <a:srcRect/>
          <a:stretch>
            <a:fillRect/>
          </a:stretch>
        </p:blipFill>
        <p:spPr>
          <a:xfrm>
            <a:off x="5410202" y="24065"/>
            <a:ext cx="6340775" cy="1860567"/>
          </a:xfrm>
          <a:prstGeom prst="rect">
            <a:avLst/>
          </a:prstGeom>
        </p:spPr>
      </p:pic>
      <p:sp>
        <p:nvSpPr>
          <p:cNvPr id="3" name="AutoShape 3"/>
          <p:cNvSpPr/>
          <p:nvPr/>
        </p:nvSpPr>
        <p:spPr>
          <a:xfrm>
            <a:off x="0" y="1838913"/>
            <a:ext cx="18288000" cy="45719"/>
          </a:xfrm>
          <a:prstGeom prst="rect">
            <a:avLst/>
          </a:prstGeom>
          <a:solidFill>
            <a:srgbClr val="000000">
              <a:alpha val="19608"/>
            </a:srgbClr>
          </a:solidFill>
        </p:spPr>
        <p:txBody>
          <a:bodyPr/>
          <a:lstStyle/>
          <a:p>
            <a:endParaRPr lang="it-IT" dirty="0"/>
          </a:p>
        </p:txBody>
      </p:sp>
      <p:pic>
        <p:nvPicPr>
          <p:cNvPr id="5" name="Picture 5"/>
          <p:cNvPicPr>
            <a:picLocks noChangeAspect="1"/>
          </p:cNvPicPr>
          <p:nvPr/>
        </p:nvPicPr>
        <p:blipFill>
          <a:blip r:embed="rId3"/>
          <a:srcRect/>
          <a:stretch>
            <a:fillRect/>
          </a:stretch>
        </p:blipFill>
        <p:spPr>
          <a:xfrm>
            <a:off x="998185" y="581176"/>
            <a:ext cx="3462827" cy="895053"/>
          </a:xfrm>
          <a:prstGeom prst="rect">
            <a:avLst/>
          </a:prstGeom>
        </p:spPr>
      </p:pic>
      <p:sp>
        <p:nvSpPr>
          <p:cNvPr id="10" name="TextBox 10"/>
          <p:cNvSpPr txBox="1"/>
          <p:nvPr/>
        </p:nvSpPr>
        <p:spPr>
          <a:xfrm>
            <a:off x="531145" y="2345223"/>
            <a:ext cx="8410852" cy="5545621"/>
          </a:xfrm>
          <a:prstGeom prst="rect">
            <a:avLst/>
          </a:prstGeom>
        </p:spPr>
        <p:txBody>
          <a:bodyPr wrap="square" lIns="0" tIns="0" rIns="0" bIns="0" rtlCol="0" anchor="t">
            <a:spAutoFit/>
          </a:bodyPr>
          <a:lstStyle/>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en-US" b="1" dirty="0">
                <a:solidFill>
                  <a:srgbClr val="106F2E"/>
                </a:solidFill>
                <a:latin typeface="Abadi" panose="020B0604020104020204" pitchFamily="34" charset="0"/>
              </a:rPr>
              <a:t>Health and Safety assessment audits</a:t>
            </a:r>
            <a:r>
              <a:rPr lang="it-IT" b="1" dirty="0">
                <a:solidFill>
                  <a:srgbClr val="000000"/>
                </a:solidFill>
                <a:latin typeface="Abadi" panose="020B0604020104020204" pitchFamily="34" charset="0"/>
              </a:rPr>
              <a:t> </a:t>
            </a:r>
            <a:r>
              <a:rPr lang="en-US" dirty="0">
                <a:solidFill>
                  <a:srgbClr val="000000"/>
                </a:solidFill>
                <a:latin typeface="Abadi" panose="020B0604020104020204" pitchFamily="34" charset="0"/>
              </a:rPr>
              <a:t>on activities, sites and plants to ensure compliance with applicable regulations, compliance with contractual or voluntary standards (ISO), but also to identify and assess liabilities or possible liabilities in the case of financial acquisitions and transactions (due diligence);</a:t>
            </a:r>
          </a:p>
          <a:p>
            <a:pPr algn="just">
              <a:lnSpc>
                <a:spcPts val="2939"/>
              </a:lnSpc>
              <a:spcBef>
                <a:spcPct val="0"/>
              </a:spcBef>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en-US" dirty="0">
                <a:solidFill>
                  <a:srgbClr val="000000"/>
                </a:solidFill>
                <a:latin typeface="Abadi" panose="020B0604020104020204" pitchFamily="34" charset="0"/>
              </a:rPr>
              <a:t>Definition of the </a:t>
            </a:r>
            <a:r>
              <a:rPr lang="en-US" b="1" dirty="0">
                <a:solidFill>
                  <a:srgbClr val="106F2E"/>
                </a:solidFill>
                <a:latin typeface="Abadi" panose="020B0604020104020204" pitchFamily="34" charset="0"/>
              </a:rPr>
              <a:t>corporate delegation system </a:t>
            </a:r>
            <a:r>
              <a:rPr lang="en-US" dirty="0">
                <a:solidFill>
                  <a:srgbClr val="000000"/>
                </a:solidFill>
                <a:latin typeface="Abadi" panose="020B0604020104020204" pitchFamily="34" charset="0"/>
              </a:rPr>
              <a:t>and the related roles and responsibilities;</a:t>
            </a:r>
          </a:p>
          <a:p>
            <a:pPr algn="just">
              <a:lnSpc>
                <a:spcPts val="2939"/>
              </a:lnSpc>
              <a:spcBef>
                <a:spcPct val="0"/>
              </a:spcBef>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en-US" dirty="0">
                <a:solidFill>
                  <a:srgbClr val="000000"/>
                </a:solidFill>
                <a:latin typeface="Abadi" panose="020B0604020104020204" pitchFamily="34" charset="0"/>
              </a:rPr>
              <a:t>Support </a:t>
            </a:r>
            <a:r>
              <a:rPr lang="en-US" b="1" dirty="0">
                <a:solidFill>
                  <a:srgbClr val="106F2E"/>
                </a:solidFill>
                <a:latin typeface="Abadi" panose="020B0604020104020204" pitchFamily="34" charset="0"/>
              </a:rPr>
              <a:t>in obtaining voluntary certifications </a:t>
            </a:r>
            <a:r>
              <a:rPr lang="en-US" dirty="0">
                <a:solidFill>
                  <a:srgbClr val="000000"/>
                </a:solidFill>
                <a:latin typeface="Abadi" panose="020B0604020104020204" pitchFamily="34" charset="0"/>
              </a:rPr>
              <a:t>from the planning phase to the implementation of the system: ISO 45001 to increase health and safety performance;</a:t>
            </a:r>
          </a:p>
          <a:p>
            <a:pPr algn="just">
              <a:lnSpc>
                <a:spcPts val="2939"/>
              </a:lnSpc>
              <a:spcBef>
                <a:spcPct val="0"/>
              </a:spcBef>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en-US" dirty="0">
                <a:solidFill>
                  <a:srgbClr val="000000"/>
                </a:solidFill>
                <a:latin typeface="Abadi" panose="020B0604020104020204" pitchFamily="34" charset="0"/>
              </a:rPr>
              <a:t>Support in the processing of the </a:t>
            </a:r>
            <a:r>
              <a:rPr lang="en-US" b="1" dirty="0">
                <a:solidFill>
                  <a:srgbClr val="106F2E"/>
                </a:solidFill>
                <a:latin typeface="Abadi" panose="020B0604020104020204" pitchFamily="34" charset="0"/>
              </a:rPr>
              <a:t>documents required by Legislative Decree no. 81/08 </a:t>
            </a:r>
            <a:r>
              <a:rPr lang="en-US" dirty="0">
                <a:solidFill>
                  <a:srgbClr val="000000"/>
                </a:solidFill>
                <a:latin typeface="Abadi" panose="020B0604020104020204" pitchFamily="34" charset="0"/>
              </a:rPr>
              <a:t>(DVR, DUVRI...) and all other relevant obligations for the Employer, including obligations related to Fire Emergency;</a:t>
            </a:r>
            <a:endParaRPr lang="it-IT" dirty="0">
              <a:solidFill>
                <a:srgbClr val="000000"/>
              </a:solidFill>
              <a:latin typeface="Abadi" panose="020B0604020104020204" pitchFamily="34" charset="0"/>
            </a:endParaRPr>
          </a:p>
        </p:txBody>
      </p:sp>
      <p:sp>
        <p:nvSpPr>
          <p:cNvPr id="4" name="TextBox 10">
            <a:extLst>
              <a:ext uri="{FF2B5EF4-FFF2-40B4-BE49-F238E27FC236}">
                <a16:creationId xmlns:a16="http://schemas.microsoft.com/office/drawing/2014/main" id="{1FA6B6E2-971B-6803-B00C-A150804135F0}"/>
              </a:ext>
            </a:extLst>
          </p:cNvPr>
          <p:cNvSpPr txBox="1"/>
          <p:nvPr/>
        </p:nvSpPr>
        <p:spPr>
          <a:xfrm>
            <a:off x="9582540" y="2340596"/>
            <a:ext cx="8410852" cy="2570447"/>
          </a:xfrm>
          <a:prstGeom prst="rect">
            <a:avLst/>
          </a:prstGeom>
        </p:spPr>
        <p:txBody>
          <a:bodyPr wrap="square" lIns="0" tIns="0" rIns="0" bIns="0" rtlCol="0" anchor="t">
            <a:spAutoFit/>
          </a:bodyPr>
          <a:lstStyle/>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en-US" dirty="0">
                <a:solidFill>
                  <a:srgbClr val="000000"/>
                </a:solidFill>
                <a:latin typeface="Abadi" panose="020B0604020104020204" pitchFamily="34" charset="0"/>
              </a:rPr>
              <a:t>Planning and delivery of </a:t>
            </a:r>
            <a:r>
              <a:rPr lang="en-US" b="1" dirty="0">
                <a:solidFill>
                  <a:srgbClr val="106F2E"/>
                </a:solidFill>
                <a:latin typeface="Abadi" panose="020B0604020104020204" pitchFamily="34" charset="0"/>
              </a:rPr>
              <a:t>training</a:t>
            </a:r>
            <a:r>
              <a:rPr lang="en-US" dirty="0">
                <a:solidFill>
                  <a:srgbClr val="000000"/>
                </a:solidFill>
                <a:latin typeface="Abadi" panose="020B0604020104020204" pitchFamily="34" charset="0"/>
              </a:rPr>
              <a:t> activities in the field of occupational Health and Safety;</a:t>
            </a:r>
          </a:p>
          <a:p>
            <a:pPr algn="just">
              <a:lnSpc>
                <a:spcPts val="2939"/>
              </a:lnSpc>
              <a:spcBef>
                <a:spcPct val="0"/>
              </a:spcBef>
            </a:pP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r>
              <a:rPr lang="en-US" dirty="0">
                <a:solidFill>
                  <a:srgbClr val="000000"/>
                </a:solidFill>
                <a:latin typeface="Abadi" panose="020B0604020104020204" pitchFamily="34" charset="0"/>
              </a:rPr>
              <a:t>Assistance in the management and </a:t>
            </a:r>
            <a:r>
              <a:rPr lang="en-US" b="1" dirty="0">
                <a:solidFill>
                  <a:srgbClr val="106F2E"/>
                </a:solidFill>
                <a:latin typeface="Abadi" panose="020B0604020104020204" pitchFamily="34" charset="0"/>
              </a:rPr>
              <a:t>maintenance of compliance </a:t>
            </a:r>
            <a:r>
              <a:rPr lang="en-US" dirty="0">
                <a:solidFill>
                  <a:srgbClr val="000000"/>
                </a:solidFill>
                <a:latin typeface="Abadi" panose="020B0604020104020204" pitchFamily="34" charset="0"/>
              </a:rPr>
              <a:t>with the relevant obligations, including through a support service desk regulatory update, for example updates of </a:t>
            </a:r>
            <a:r>
              <a:rPr lang="it-IT" sz="1800" dirty="0">
                <a:latin typeface="Abadi" panose="020B0604020104020204" pitchFamily="34" charset="0"/>
              </a:rPr>
              <a:t>Legislative </a:t>
            </a:r>
            <a:r>
              <a:rPr lang="it-IT" sz="1800" dirty="0" err="1">
                <a:latin typeface="Abadi" panose="020B0604020104020204" pitchFamily="34" charset="0"/>
              </a:rPr>
              <a:t>Decree</a:t>
            </a:r>
            <a:r>
              <a:rPr lang="it-IT" dirty="0">
                <a:latin typeface="Abadi" panose="020B0604020104020204" pitchFamily="34" charset="0"/>
              </a:rPr>
              <a:t> </a:t>
            </a:r>
            <a:r>
              <a:rPr lang="en-US" dirty="0">
                <a:solidFill>
                  <a:srgbClr val="000000"/>
                </a:solidFill>
                <a:latin typeface="Abadi" panose="020B0604020104020204" pitchFamily="34" charset="0"/>
              </a:rPr>
              <a:t>81/08.</a:t>
            </a:r>
            <a:endParaRPr lang="it-IT" dirty="0">
              <a:solidFill>
                <a:srgbClr val="000000"/>
              </a:solidFill>
              <a:latin typeface="Abadi" panose="020B0604020104020204" pitchFamily="34" charset="0"/>
            </a:endParaRPr>
          </a:p>
          <a:p>
            <a:pPr marL="457178" indent="-457178" algn="just">
              <a:lnSpc>
                <a:spcPts val="2939"/>
              </a:lnSpc>
              <a:spcBef>
                <a:spcPct val="0"/>
              </a:spcBef>
              <a:buBlip>
                <a:blip r:embed="rId4">
                  <a:extLst>
                    <a:ext uri="{96DAC541-7B7A-43D3-8B79-37D633B846F1}">
                      <asvg:svgBlip xmlns:asvg="http://schemas.microsoft.com/office/drawing/2016/SVG/main" r:embed="rId5"/>
                    </a:ext>
                  </a:extLst>
                </a:blip>
              </a:buBlip>
            </a:pPr>
            <a:endParaRPr lang="it-IT" dirty="0">
              <a:solidFill>
                <a:srgbClr val="000000"/>
              </a:solidFill>
              <a:latin typeface="Abadi" panose="020B0604020104020204" pitchFamily="34" charset="0"/>
            </a:endParaRPr>
          </a:p>
        </p:txBody>
      </p:sp>
      <p:sp>
        <p:nvSpPr>
          <p:cNvPr id="2" name="TextBox 14">
            <a:extLst>
              <a:ext uri="{FF2B5EF4-FFF2-40B4-BE49-F238E27FC236}">
                <a16:creationId xmlns:a16="http://schemas.microsoft.com/office/drawing/2014/main" id="{E8413281-6634-ACA7-B09E-93F13015C6FB}"/>
              </a:ext>
            </a:extLst>
          </p:cNvPr>
          <p:cNvSpPr txBox="1"/>
          <p:nvPr/>
        </p:nvSpPr>
        <p:spPr>
          <a:xfrm>
            <a:off x="5922701" y="419100"/>
            <a:ext cx="5315776" cy="923330"/>
          </a:xfrm>
          <a:prstGeom prst="rect">
            <a:avLst/>
          </a:prstGeom>
        </p:spPr>
        <p:txBody>
          <a:bodyPr wrap="square" lIns="0" tIns="0" rIns="0" bIns="0" rtlCol="0" anchor="t">
            <a:spAutoFit/>
          </a:bodyPr>
          <a:lstStyle/>
          <a:p>
            <a:pPr algn="ctr">
              <a:spcBef>
                <a:spcPct val="0"/>
              </a:spcBef>
            </a:pPr>
            <a:r>
              <a:rPr lang="en-US" sz="3000" b="1" dirty="0">
                <a:solidFill>
                  <a:srgbClr val="106F2E"/>
                </a:solidFill>
                <a:latin typeface="Abadi" panose="020B0604020104020204" pitchFamily="34" charset="0"/>
              </a:rPr>
              <a:t>FOCUS</a:t>
            </a:r>
          </a:p>
          <a:p>
            <a:pPr algn="ctr">
              <a:spcBef>
                <a:spcPct val="0"/>
              </a:spcBef>
            </a:pPr>
            <a:r>
              <a:rPr lang="en-US" sz="3000" b="1" dirty="0">
                <a:solidFill>
                  <a:srgbClr val="106F2E"/>
                </a:solidFill>
                <a:latin typeface="Abadi" panose="020B0604020104020204" pitchFamily="34" charset="0"/>
              </a:rPr>
              <a:t>Health and safety in workplaces</a:t>
            </a:r>
          </a:p>
        </p:txBody>
      </p:sp>
      <p:pic>
        <p:nvPicPr>
          <p:cNvPr id="13" name="Immagine 12" descr="Immagine che contiene Carattere, logo, Elementi grafici, testo&#10;&#10;Descrizione generata automaticamente">
            <a:extLst>
              <a:ext uri="{FF2B5EF4-FFF2-40B4-BE49-F238E27FC236}">
                <a16:creationId xmlns:a16="http://schemas.microsoft.com/office/drawing/2014/main" id="{14FCCA0C-03B3-0822-F572-01D15FA88D4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66676" y="8233233"/>
            <a:ext cx="1643526" cy="1098111"/>
          </a:xfrm>
          <a:prstGeom prst="rect">
            <a:avLst/>
          </a:prstGeom>
        </p:spPr>
      </p:pic>
      <p:sp>
        <p:nvSpPr>
          <p:cNvPr id="16" name="Rettangolo con angoli arrotondati 15">
            <a:extLst>
              <a:ext uri="{FF2B5EF4-FFF2-40B4-BE49-F238E27FC236}">
                <a16:creationId xmlns:a16="http://schemas.microsoft.com/office/drawing/2014/main" id="{758BA795-BFD2-0391-A4BE-43E951A2C6B7}"/>
              </a:ext>
            </a:extLst>
          </p:cNvPr>
          <p:cNvSpPr/>
          <p:nvPr/>
        </p:nvSpPr>
        <p:spPr>
          <a:xfrm>
            <a:off x="10744201" y="6059199"/>
            <a:ext cx="1735526" cy="1381555"/>
          </a:xfrm>
          <a:prstGeom prst="roundRect">
            <a:avLst/>
          </a:prstGeom>
          <a:solidFill>
            <a:srgbClr val="B4C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Abadi" panose="020B0604020104020204" pitchFamily="34" charset="0"/>
              </a:rPr>
              <a:t>Assessing risks and defining responsibilities</a:t>
            </a:r>
            <a:endParaRPr lang="it-IT" sz="1600" b="1" dirty="0">
              <a:latin typeface="Abadi" panose="020B0604020104020204" pitchFamily="34" charset="0"/>
            </a:endParaRPr>
          </a:p>
        </p:txBody>
      </p:sp>
      <p:sp>
        <p:nvSpPr>
          <p:cNvPr id="17" name="Rettangolo con angoli arrotondati 16">
            <a:extLst>
              <a:ext uri="{FF2B5EF4-FFF2-40B4-BE49-F238E27FC236}">
                <a16:creationId xmlns:a16="http://schemas.microsoft.com/office/drawing/2014/main" id="{F9F343BA-D45B-A2F4-F56B-2D63D3D60278}"/>
              </a:ext>
            </a:extLst>
          </p:cNvPr>
          <p:cNvSpPr/>
          <p:nvPr/>
        </p:nvSpPr>
        <p:spPr>
          <a:xfrm>
            <a:off x="12775806" y="6057900"/>
            <a:ext cx="1735526" cy="1381555"/>
          </a:xfrm>
          <a:prstGeom prst="roundRect">
            <a:avLst/>
          </a:prstGeom>
          <a:solidFill>
            <a:srgbClr val="B4C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Abadi" panose="020B0604020104020204" pitchFamily="34" charset="0"/>
              </a:rPr>
              <a:t>Implementing prevention and protection measures</a:t>
            </a:r>
            <a:endParaRPr lang="it-IT" sz="1600" b="1" dirty="0">
              <a:latin typeface="Abadi" panose="020B0604020104020204" pitchFamily="34" charset="0"/>
            </a:endParaRPr>
          </a:p>
        </p:txBody>
      </p:sp>
      <p:sp>
        <p:nvSpPr>
          <p:cNvPr id="18" name="Rettangolo con angoli arrotondati 17">
            <a:extLst>
              <a:ext uri="{FF2B5EF4-FFF2-40B4-BE49-F238E27FC236}">
                <a16:creationId xmlns:a16="http://schemas.microsoft.com/office/drawing/2014/main" id="{8C414FDA-347D-5048-F7EA-68B18B02B5F3}"/>
              </a:ext>
            </a:extLst>
          </p:cNvPr>
          <p:cNvSpPr/>
          <p:nvPr/>
        </p:nvSpPr>
        <p:spPr>
          <a:xfrm>
            <a:off x="14859111" y="6220642"/>
            <a:ext cx="2645436" cy="1010337"/>
          </a:xfrm>
          <a:prstGeom prst="roundRect">
            <a:avLst/>
          </a:prstGeom>
          <a:solidFill>
            <a:srgbClr val="B4C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Abadi" panose="020B0604020104020204" pitchFamily="34" charset="0"/>
              </a:rPr>
              <a:t>Reducing or eliminating the risk of occupational diseases and accidents</a:t>
            </a:r>
            <a:endParaRPr lang="it-IT" sz="1600" b="1" dirty="0">
              <a:latin typeface="Abadi" panose="020B0604020104020204" pitchFamily="34" charset="0"/>
            </a:endParaRPr>
          </a:p>
        </p:txBody>
      </p:sp>
      <p:sp>
        <p:nvSpPr>
          <p:cNvPr id="19" name="Freccia in su 18">
            <a:extLst>
              <a:ext uri="{FF2B5EF4-FFF2-40B4-BE49-F238E27FC236}">
                <a16:creationId xmlns:a16="http://schemas.microsoft.com/office/drawing/2014/main" id="{076C81F7-F4CA-E198-317F-4FCE31DD6E6A}"/>
              </a:ext>
            </a:extLst>
          </p:cNvPr>
          <p:cNvSpPr/>
          <p:nvPr/>
        </p:nvSpPr>
        <p:spPr>
          <a:xfrm>
            <a:off x="11443522" y="7522125"/>
            <a:ext cx="395249" cy="632540"/>
          </a:xfrm>
          <a:prstGeom prst="upArrow">
            <a:avLst/>
          </a:prstGeom>
          <a:solidFill>
            <a:srgbClr val="25A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circolare in giù 19">
            <a:extLst>
              <a:ext uri="{FF2B5EF4-FFF2-40B4-BE49-F238E27FC236}">
                <a16:creationId xmlns:a16="http://schemas.microsoft.com/office/drawing/2014/main" id="{97B4E35B-BE44-DABA-FBC8-7AE8F0397310}"/>
              </a:ext>
            </a:extLst>
          </p:cNvPr>
          <p:cNvSpPr/>
          <p:nvPr/>
        </p:nvSpPr>
        <p:spPr>
          <a:xfrm>
            <a:off x="11825249" y="5280067"/>
            <a:ext cx="2036989" cy="632540"/>
          </a:xfrm>
          <a:prstGeom prst="curvedDownArrow">
            <a:avLst/>
          </a:prstGeom>
          <a:solidFill>
            <a:srgbClr val="25A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2" name="Freccia circolare in giù 21">
            <a:extLst>
              <a:ext uri="{FF2B5EF4-FFF2-40B4-BE49-F238E27FC236}">
                <a16:creationId xmlns:a16="http://schemas.microsoft.com/office/drawing/2014/main" id="{DCB6F2B5-ACCD-36EA-41AF-4AD9D16CF149}"/>
              </a:ext>
            </a:extLst>
          </p:cNvPr>
          <p:cNvSpPr/>
          <p:nvPr/>
        </p:nvSpPr>
        <p:spPr>
          <a:xfrm flipV="1">
            <a:off x="13781193" y="7572118"/>
            <a:ext cx="2036989" cy="632540"/>
          </a:xfrm>
          <a:prstGeom prst="curvedDownArrow">
            <a:avLst/>
          </a:prstGeom>
          <a:solidFill>
            <a:srgbClr val="25A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pic>
        <p:nvPicPr>
          <p:cNvPr id="24" name="Elemento grafico 23" descr="Segno di spunta con riempimento a tinta unita">
            <a:extLst>
              <a:ext uri="{FF2B5EF4-FFF2-40B4-BE49-F238E27FC236}">
                <a16:creationId xmlns:a16="http://schemas.microsoft.com/office/drawing/2014/main" id="{20EFDCAF-CA1D-798A-D9D2-DB95F405C7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724629" y="5143500"/>
            <a:ext cx="914400" cy="914400"/>
          </a:xfrm>
          <a:prstGeom prst="rect">
            <a:avLst/>
          </a:prstGeom>
        </p:spPr>
      </p:pic>
      <p:pic>
        <p:nvPicPr>
          <p:cNvPr id="23" name="Immagine 22" descr="Immagine che contiene aria aperta, erba, pianta, albero&#10;&#10;Descrizione generata automaticamente">
            <a:extLst>
              <a:ext uri="{FF2B5EF4-FFF2-40B4-BE49-F238E27FC236}">
                <a16:creationId xmlns:a16="http://schemas.microsoft.com/office/drawing/2014/main" id="{C8388656-A3F7-1944-21F5-EDBD8B79D1A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0958" b="10739"/>
          <a:stretch/>
        </p:blipFill>
        <p:spPr>
          <a:xfrm>
            <a:off x="12919943" y="-25078"/>
            <a:ext cx="4225057" cy="1863991"/>
          </a:xfrm>
          <a:prstGeom prst="rect">
            <a:avLst/>
          </a:prstGeom>
        </p:spPr>
      </p:pic>
      <p:sp>
        <p:nvSpPr>
          <p:cNvPr id="6" name="Segnaposto numero diapositiva 5">
            <a:extLst>
              <a:ext uri="{FF2B5EF4-FFF2-40B4-BE49-F238E27FC236}">
                <a16:creationId xmlns:a16="http://schemas.microsoft.com/office/drawing/2014/main" id="{EEF51486-8005-8B30-BD45-D08C6F824D37}"/>
              </a:ext>
            </a:extLst>
          </p:cNvPr>
          <p:cNvSpPr>
            <a:spLocks noGrp="1"/>
          </p:cNvSpPr>
          <p:nvPr>
            <p:ph type="sldNum" sz="quarter" idx="12"/>
          </p:nvPr>
        </p:nvSpPr>
        <p:spPr/>
        <p:txBody>
          <a:bodyPr/>
          <a:lstStyle/>
          <a:p>
            <a:r>
              <a:rPr lang="en-US" dirty="0"/>
              <a:t>9</a:t>
            </a:r>
          </a:p>
        </p:txBody>
      </p:sp>
    </p:spTree>
    <p:extLst>
      <p:ext uri="{BB962C8B-B14F-4D97-AF65-F5344CB8AC3E}">
        <p14:creationId xmlns:p14="http://schemas.microsoft.com/office/powerpoint/2010/main" val="3545087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FED6A828-C5C4-494C-8B05-AFC0E21DFA33}"/>
              </a:ext>
            </a:extLst>
          </p:cNvPr>
          <p:cNvSpPr txBox="1"/>
          <p:nvPr/>
        </p:nvSpPr>
        <p:spPr>
          <a:xfrm>
            <a:off x="2682906" y="2656368"/>
            <a:ext cx="6334495" cy="1801840"/>
          </a:xfrm>
          <a:prstGeom prst="rect">
            <a:avLst/>
          </a:prstGeom>
          <a:noFill/>
        </p:spPr>
        <p:txBody>
          <a:bodyPr wrap="square">
            <a:spAutoFit/>
          </a:bodyPr>
          <a:lstStyle/>
          <a:p>
            <a:pPr algn="just"/>
            <a:r>
              <a:rPr lang="en-US" sz="2400" dirty="0">
                <a:solidFill>
                  <a:srgbClr val="22AA86"/>
                </a:solidFill>
                <a:latin typeface="Abadi" panose="020B0604020104020204" pitchFamily="34" charset="0"/>
              </a:rPr>
              <a:t>With two offices, Rome and Milan, we operate throughout the country and abroad</a:t>
            </a:r>
          </a:p>
          <a:p>
            <a:pPr algn="just"/>
            <a:endParaRPr lang="en-US" sz="2103" dirty="0">
              <a:latin typeface="Abadi" panose="020B0604020104020204" pitchFamily="34" charset="0"/>
            </a:endParaRPr>
          </a:p>
          <a:p>
            <a:pPr algn="just"/>
            <a:r>
              <a:rPr lang="en-US" sz="2103" dirty="0">
                <a:latin typeface="Abadi" panose="020B0604020104020204" pitchFamily="34" charset="0"/>
              </a:rPr>
              <a:t>SOGESA team is available to join you at your company premises or to welcome you to our offices.</a:t>
            </a:r>
            <a:endParaRPr lang="it-IT" sz="2103" dirty="0">
              <a:latin typeface="Abadi" panose="020B0604020104020204" pitchFamily="34" charset="0"/>
            </a:endParaRPr>
          </a:p>
        </p:txBody>
      </p:sp>
      <p:pic>
        <p:nvPicPr>
          <p:cNvPr id="14" name="Elemento grafico 56" descr="Cornetta">
            <a:extLst>
              <a:ext uri="{FF2B5EF4-FFF2-40B4-BE49-F238E27FC236}">
                <a16:creationId xmlns:a16="http://schemas.microsoft.com/office/drawing/2014/main" id="{DB9B94A5-8B5D-4987-9B31-0A617EC51CCF}"/>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93353" y="7764772"/>
            <a:ext cx="417195" cy="417195"/>
          </a:xfrm>
          <a:prstGeom prst="rect">
            <a:avLst/>
          </a:prstGeom>
        </p:spPr>
      </p:pic>
      <p:pic>
        <p:nvPicPr>
          <p:cNvPr id="16" name="Elemento grafico 16" descr="Strada con due vie con un sentiero">
            <a:extLst>
              <a:ext uri="{FF2B5EF4-FFF2-40B4-BE49-F238E27FC236}">
                <a16:creationId xmlns:a16="http://schemas.microsoft.com/office/drawing/2014/main" id="{9FB31CF0-B6DE-48BE-A16D-6ED33BB237C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2783" y="6330795"/>
            <a:ext cx="533395" cy="533384"/>
          </a:xfrm>
          <a:prstGeom prst="rect">
            <a:avLst/>
          </a:prstGeom>
        </p:spPr>
      </p:pic>
      <p:sp>
        <p:nvSpPr>
          <p:cNvPr id="17" name="Casella di testo 19">
            <a:extLst>
              <a:ext uri="{FF2B5EF4-FFF2-40B4-BE49-F238E27FC236}">
                <a16:creationId xmlns:a16="http://schemas.microsoft.com/office/drawing/2014/main" id="{819A8A4F-CF10-4CDA-9C18-8B9A67B3B24B}"/>
              </a:ext>
            </a:extLst>
          </p:cNvPr>
          <p:cNvSpPr txBox="1"/>
          <p:nvPr/>
        </p:nvSpPr>
        <p:spPr>
          <a:xfrm>
            <a:off x="2194452" y="6204749"/>
            <a:ext cx="3657555" cy="750547"/>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50000"/>
              </a:lnSpc>
              <a:spcAft>
                <a:spcPts val="1200"/>
              </a:spcAft>
            </a:pPr>
            <a:r>
              <a:rPr lang="it-IT" sz="1503" u="sng" dirty="0">
                <a:solidFill>
                  <a:srgbClr val="073763"/>
                </a:solidFill>
                <a:latin typeface="Abadi" panose="020B0604020104020204" pitchFamily="34" charset="0"/>
                <a:ea typeface="Source Sans Pro" panose="020B0503030403020204" pitchFamily="34" charset="0"/>
                <a:cs typeface="Times New Roman" panose="02020603050405020304" pitchFamily="18" charset="0"/>
                <a:hlinkClick r:id="rId6"/>
              </a:rPr>
              <a:t>info@sogesaconsulting.it</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u="sng" dirty="0">
                <a:solidFill>
                  <a:srgbClr val="073763"/>
                </a:solidFill>
                <a:latin typeface="Abadi" panose="020B0604020104020204" pitchFamily="34" charset="0"/>
                <a:ea typeface="Source Sans Pro" panose="020B0503030403020204" pitchFamily="34" charset="0"/>
                <a:cs typeface="Times New Roman" panose="02020603050405020304" pitchFamily="18" charset="0"/>
                <a:hlinkClick r:id="rId7"/>
              </a:rPr>
              <a:t>sogesaconsulting@gigapec.it</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sp>
        <p:nvSpPr>
          <p:cNvPr id="18" name="Casella di testo 22">
            <a:extLst>
              <a:ext uri="{FF2B5EF4-FFF2-40B4-BE49-F238E27FC236}">
                <a16:creationId xmlns:a16="http://schemas.microsoft.com/office/drawing/2014/main" id="{03CB2D59-DBEC-425C-B8B7-C9F028F2E0C5}"/>
              </a:ext>
            </a:extLst>
          </p:cNvPr>
          <p:cNvSpPr txBox="1"/>
          <p:nvPr/>
        </p:nvSpPr>
        <p:spPr>
          <a:xfrm>
            <a:off x="5914761" y="7655265"/>
            <a:ext cx="3709944" cy="764835"/>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15000"/>
              </a:lnSpc>
              <a:spcAft>
                <a:spcPts val="1200"/>
              </a:spcAft>
            </a:pP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Phone and fax</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06 8676 0968 - 06 88652283</a:t>
            </a: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sp>
        <p:nvSpPr>
          <p:cNvPr id="19" name="Casella di testo 34">
            <a:extLst>
              <a:ext uri="{FF2B5EF4-FFF2-40B4-BE49-F238E27FC236}">
                <a16:creationId xmlns:a16="http://schemas.microsoft.com/office/drawing/2014/main" id="{71DDFE01-9496-481E-8578-4E623CAEC5FB}"/>
              </a:ext>
            </a:extLst>
          </p:cNvPr>
          <p:cNvSpPr txBox="1"/>
          <p:nvPr/>
        </p:nvSpPr>
        <p:spPr>
          <a:xfrm>
            <a:off x="5890049" y="6306622"/>
            <a:ext cx="3863551" cy="807695"/>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15000"/>
              </a:lnSpc>
              <a:spcAft>
                <a:spcPts val="1200"/>
              </a:spcAft>
            </a:pPr>
            <a:r>
              <a:rPr lang="it-IT" sz="1503" b="1" dirty="0" err="1">
                <a:solidFill>
                  <a:srgbClr val="073763"/>
                </a:solidFill>
                <a:latin typeface="Abadi" panose="020B0604020104020204" pitchFamily="34" charset="0"/>
                <a:ea typeface="Source Sans Pro" panose="020B0503030403020204" pitchFamily="34" charset="0"/>
                <a:cs typeface="Times New Roman" panose="02020603050405020304" pitchFamily="18" charset="0"/>
              </a:rPr>
              <a:t>Registered</a:t>
            </a:r>
            <a:r>
              <a:rPr lang="it-IT" sz="1503" b="1"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 office and </a:t>
            </a:r>
            <a:r>
              <a:rPr lang="it-IT" sz="1503" b="1" dirty="0" err="1">
                <a:solidFill>
                  <a:srgbClr val="073763"/>
                </a:solidFill>
                <a:latin typeface="Abadi" panose="020B0604020104020204" pitchFamily="34" charset="0"/>
                <a:ea typeface="Source Sans Pro" panose="020B0503030403020204" pitchFamily="34" charset="0"/>
                <a:cs typeface="Times New Roman" panose="02020603050405020304" pitchFamily="18" charset="0"/>
              </a:rPr>
              <a:t>operational</a:t>
            </a:r>
            <a:r>
              <a:rPr lang="it-IT" sz="1503" b="1"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 headquarters:</a:t>
            </a:r>
            <a:br>
              <a:rPr lang="it-IT" sz="1503" b="1"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Viale Giuseppe Mazzini, 6 </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00195 Roma</a:t>
            </a: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sp>
        <p:nvSpPr>
          <p:cNvPr id="20" name="Casella di testo 43">
            <a:extLst>
              <a:ext uri="{FF2B5EF4-FFF2-40B4-BE49-F238E27FC236}">
                <a16:creationId xmlns:a16="http://schemas.microsoft.com/office/drawing/2014/main" id="{7348E181-0142-4A49-A441-BCC146F6549E}"/>
              </a:ext>
            </a:extLst>
          </p:cNvPr>
          <p:cNvSpPr txBox="1"/>
          <p:nvPr/>
        </p:nvSpPr>
        <p:spPr>
          <a:xfrm>
            <a:off x="9555655" y="6295595"/>
            <a:ext cx="2328067" cy="807695"/>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15000"/>
              </a:lnSpc>
              <a:spcAft>
                <a:spcPts val="1200"/>
              </a:spcAft>
            </a:pPr>
            <a:r>
              <a:rPr lang="it-IT" sz="1503" b="1"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Milan office:</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Via Cecilio S. Plinio, 74 </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20129 Milano </a:t>
            </a: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pic>
        <p:nvPicPr>
          <p:cNvPr id="21" name="Elemento grafico 60" descr="Strada con due vie con un sentiero">
            <a:extLst>
              <a:ext uri="{FF2B5EF4-FFF2-40B4-BE49-F238E27FC236}">
                <a16:creationId xmlns:a16="http://schemas.microsoft.com/office/drawing/2014/main" id="{97686345-9887-49F4-A205-9AA8307DDA6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19255" y="6371401"/>
            <a:ext cx="533395" cy="533384"/>
          </a:xfrm>
          <a:prstGeom prst="rect">
            <a:avLst/>
          </a:prstGeom>
        </p:spPr>
      </p:pic>
      <p:sp>
        <p:nvSpPr>
          <p:cNvPr id="22" name="Casella di testo 63">
            <a:extLst>
              <a:ext uri="{FF2B5EF4-FFF2-40B4-BE49-F238E27FC236}">
                <a16:creationId xmlns:a16="http://schemas.microsoft.com/office/drawing/2014/main" id="{AF4CC65B-5E05-4B97-BA43-DD4BF88A370E}"/>
              </a:ext>
            </a:extLst>
          </p:cNvPr>
          <p:cNvSpPr txBox="1"/>
          <p:nvPr/>
        </p:nvSpPr>
        <p:spPr>
          <a:xfrm>
            <a:off x="9569307" y="7625013"/>
            <a:ext cx="3709944" cy="764835"/>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15000"/>
              </a:lnSpc>
              <a:spcAft>
                <a:spcPts val="1200"/>
              </a:spcAft>
            </a:pP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Phone and fax</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02 8434 2339 -</a:t>
            </a:r>
            <a:r>
              <a:rPr lang="it-IT" sz="1503" dirty="0">
                <a:solidFill>
                  <a:srgbClr val="073763"/>
                </a:solidFill>
                <a:latin typeface="Abadi" panose="020B0604020104020204" pitchFamily="34" charset="0"/>
                <a:ea typeface="Times New Roman" panose="02020603050405020304" pitchFamily="18" charset="0"/>
                <a:cs typeface="Times New Roman" panose="02020603050405020304" pitchFamily="18" charset="0"/>
              </a:rPr>
              <a:t> </a:t>
            </a: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02 84342336</a:t>
            </a: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pic>
        <p:nvPicPr>
          <p:cNvPr id="23" name="Elemento grafico 65" descr="Cornetta">
            <a:extLst>
              <a:ext uri="{FF2B5EF4-FFF2-40B4-BE49-F238E27FC236}">
                <a16:creationId xmlns:a16="http://schemas.microsoft.com/office/drawing/2014/main" id="{E53073FF-50CE-458A-AF05-126AA92ABF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68685" y="7765622"/>
            <a:ext cx="417191" cy="417183"/>
          </a:xfrm>
          <a:prstGeom prst="rect">
            <a:avLst/>
          </a:prstGeom>
        </p:spPr>
      </p:pic>
      <p:pic>
        <p:nvPicPr>
          <p:cNvPr id="24" name="Elemento grafico 66" descr="Busta">
            <a:extLst>
              <a:ext uri="{FF2B5EF4-FFF2-40B4-BE49-F238E27FC236}">
                <a16:creationId xmlns:a16="http://schemas.microsoft.com/office/drawing/2014/main" id="{56C04A6A-1CE2-437E-8BE9-A6D3D49CBFF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70320" y="6307509"/>
            <a:ext cx="563877" cy="563863"/>
          </a:xfrm>
          <a:prstGeom prst="rect">
            <a:avLst/>
          </a:prstGeom>
        </p:spPr>
      </p:pic>
      <p:pic>
        <p:nvPicPr>
          <p:cNvPr id="25" name="Elemento grafico 67" descr="Internet">
            <a:extLst>
              <a:ext uri="{FF2B5EF4-FFF2-40B4-BE49-F238E27FC236}">
                <a16:creationId xmlns:a16="http://schemas.microsoft.com/office/drawing/2014/main" id="{093EE8C7-F381-4186-956A-A995F0B0E3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91074" y="7686080"/>
            <a:ext cx="603879" cy="603867"/>
          </a:xfrm>
          <a:prstGeom prst="rect">
            <a:avLst/>
          </a:prstGeom>
        </p:spPr>
      </p:pic>
      <p:sp>
        <p:nvSpPr>
          <p:cNvPr id="26" name="Casella di testo 68">
            <a:extLst>
              <a:ext uri="{FF2B5EF4-FFF2-40B4-BE49-F238E27FC236}">
                <a16:creationId xmlns:a16="http://schemas.microsoft.com/office/drawing/2014/main" id="{CF944216-5179-490F-84CC-1D36821E6C9F}"/>
              </a:ext>
            </a:extLst>
          </p:cNvPr>
          <p:cNvSpPr txBox="1"/>
          <p:nvPr/>
        </p:nvSpPr>
        <p:spPr>
          <a:xfrm>
            <a:off x="2192597" y="7742395"/>
            <a:ext cx="3657555" cy="461949"/>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50000"/>
              </a:lnSpc>
              <a:spcAft>
                <a:spcPts val="1200"/>
              </a:spcAft>
            </a:pPr>
            <a:r>
              <a:rPr lang="it-IT" sz="1503" u="sng" dirty="0">
                <a:solidFill>
                  <a:srgbClr val="073763"/>
                </a:solidFill>
                <a:latin typeface="Abadi" panose="020B0604020104020204" pitchFamily="34" charset="0"/>
                <a:ea typeface="Source Sans Pro" panose="020B0503030403020204" pitchFamily="34" charset="0"/>
                <a:cs typeface="Times New Roman" panose="02020603050405020304" pitchFamily="18" charset="0"/>
                <a:hlinkClick r:id="rId12"/>
              </a:rPr>
              <a:t>www.sogesaconsulting.com</a:t>
            </a: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 </a:t>
            </a: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sp>
        <p:nvSpPr>
          <p:cNvPr id="27" name="Casella di testo 69">
            <a:extLst>
              <a:ext uri="{FF2B5EF4-FFF2-40B4-BE49-F238E27FC236}">
                <a16:creationId xmlns:a16="http://schemas.microsoft.com/office/drawing/2014/main" id="{F2BA99AC-66F9-4664-926B-5EE096167970}"/>
              </a:ext>
            </a:extLst>
          </p:cNvPr>
          <p:cNvSpPr txBox="1"/>
          <p:nvPr/>
        </p:nvSpPr>
        <p:spPr>
          <a:xfrm>
            <a:off x="13051193" y="6256681"/>
            <a:ext cx="3103209" cy="779120"/>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50000"/>
              </a:lnSpc>
              <a:spcAft>
                <a:spcPts val="1200"/>
              </a:spcAft>
            </a:pPr>
            <a:r>
              <a:rPr lang="it-IT" sz="1503" b="1"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VAT no. </a:t>
            </a: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Tax Code 09149841000</a:t>
            </a:r>
            <a:b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br>
            <a:r>
              <a:rPr lang="it-IT" sz="1503" b="1"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CCIAA REA</a:t>
            </a: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 1143178</a:t>
            </a: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pic>
        <p:nvPicPr>
          <p:cNvPr id="28" name="Elemento grafico 73" descr="Informazioni">
            <a:extLst>
              <a:ext uri="{FF2B5EF4-FFF2-40B4-BE49-F238E27FC236}">
                <a16:creationId xmlns:a16="http://schemas.microsoft.com/office/drawing/2014/main" id="{3158C224-B05F-440D-AAA7-5B2FCC4E874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475497" y="6407986"/>
            <a:ext cx="563875" cy="563863"/>
          </a:xfrm>
          <a:prstGeom prst="rect">
            <a:avLst/>
          </a:prstGeom>
        </p:spPr>
      </p:pic>
      <p:sp>
        <p:nvSpPr>
          <p:cNvPr id="30" name="Casella di testo 131">
            <a:extLst>
              <a:ext uri="{FF2B5EF4-FFF2-40B4-BE49-F238E27FC236}">
                <a16:creationId xmlns:a16="http://schemas.microsoft.com/office/drawing/2014/main" id="{EEDD9747-709C-4721-87A2-4D92C3C57974}"/>
              </a:ext>
            </a:extLst>
          </p:cNvPr>
          <p:cNvSpPr txBox="1"/>
          <p:nvPr/>
        </p:nvSpPr>
        <p:spPr>
          <a:xfrm>
            <a:off x="13039373" y="7692824"/>
            <a:ext cx="3657555" cy="461949"/>
          </a:xfrm>
          <a:prstGeom prst="rect">
            <a:avLst/>
          </a:prstGeom>
          <a:noFill/>
          <a:ln w="6350">
            <a:noFill/>
          </a:ln>
        </p:spPr>
        <p:txBody>
          <a:bodyPr rot="0" spcFirstLastPara="0" vert="horz" wrap="square" lIns="137160" tIns="68583" rIns="137160" bIns="68583" numCol="1" spcCol="0" rtlCol="0" fromWordArt="0" anchor="t" anchorCtr="0" forceAA="0" compatLnSpc="1">
            <a:prstTxWarp prst="textNoShape">
              <a:avLst/>
            </a:prstTxWarp>
            <a:noAutofit/>
          </a:bodyPr>
          <a:lstStyle/>
          <a:p>
            <a:pPr>
              <a:lnSpc>
                <a:spcPct val="150000"/>
              </a:lnSpc>
              <a:spcAft>
                <a:spcPts val="1200"/>
              </a:spcAft>
            </a:pPr>
            <a:r>
              <a:rPr lang="it-IT" sz="1503" u="sng" dirty="0">
                <a:solidFill>
                  <a:srgbClr val="073763"/>
                </a:solidFill>
                <a:latin typeface="Abadi" panose="020B0604020104020204" pitchFamily="34" charset="0"/>
                <a:ea typeface="Source Sans Pro" panose="020B0503030403020204" pitchFamily="34" charset="0"/>
                <a:cs typeface="Times New Roman" panose="02020603050405020304" pitchFamily="18" charset="0"/>
                <a:hlinkClick r:id="rId15"/>
              </a:rPr>
              <a:t>SOGESA Consulting S.r.l.</a:t>
            </a:r>
            <a:r>
              <a:rPr lang="it-IT" sz="1503" dirty="0">
                <a:solidFill>
                  <a:srgbClr val="073763"/>
                </a:solidFill>
                <a:latin typeface="Abadi" panose="020B0604020104020204" pitchFamily="34" charset="0"/>
                <a:ea typeface="Source Sans Pro" panose="020B0503030403020204" pitchFamily="34" charset="0"/>
                <a:cs typeface="Times New Roman" panose="02020603050405020304" pitchFamily="18" charset="0"/>
              </a:rPr>
              <a:t> </a:t>
            </a:r>
            <a:endParaRPr lang="it-IT" sz="1503" dirty="0">
              <a:latin typeface="Abadi" panose="020B0604020104020204" pitchFamily="34" charset="0"/>
              <a:ea typeface="Source Sans Pro" panose="020B0503030403020204" pitchFamily="34" charset="0"/>
              <a:cs typeface="Times New Roman" panose="02020603050405020304" pitchFamily="18" charset="0"/>
            </a:endParaRPr>
          </a:p>
        </p:txBody>
      </p:sp>
      <p:grpSp>
        <p:nvGrpSpPr>
          <p:cNvPr id="33" name="Gruppo 32">
            <a:extLst>
              <a:ext uri="{FF2B5EF4-FFF2-40B4-BE49-F238E27FC236}">
                <a16:creationId xmlns:a16="http://schemas.microsoft.com/office/drawing/2014/main" id="{0B5985DB-63A4-4AFD-95F1-D81CBCD38E3C}"/>
              </a:ext>
            </a:extLst>
          </p:cNvPr>
          <p:cNvGrpSpPr/>
          <p:nvPr/>
        </p:nvGrpSpPr>
        <p:grpSpPr>
          <a:xfrm>
            <a:off x="12556809" y="7728941"/>
            <a:ext cx="473393" cy="473393"/>
            <a:chOff x="2800646" y="4478908"/>
            <a:chExt cx="315595" cy="315595"/>
          </a:xfrm>
        </p:grpSpPr>
        <p:sp>
          <p:nvSpPr>
            <p:cNvPr id="11" name="Oval 18">
              <a:extLst>
                <a:ext uri="{FF2B5EF4-FFF2-40B4-BE49-F238E27FC236}">
                  <a16:creationId xmlns:a16="http://schemas.microsoft.com/office/drawing/2014/main" id="{C9CAB1B7-6BB4-47AF-B4F9-7264DF0AD8FA}"/>
                </a:ext>
              </a:extLst>
            </p:cNvPr>
            <p:cNvSpPr>
              <a:spLocks noChangeArrowheads="1"/>
            </p:cNvSpPr>
            <p:nvPr/>
          </p:nvSpPr>
          <p:spPr bwMode="auto">
            <a:xfrm>
              <a:off x="2800646" y="4478908"/>
              <a:ext cx="315595" cy="315595"/>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3" rIns="137160" bIns="68583" numCol="1" anchor="t" anchorCtr="0" compatLnSpc="1">
              <a:prstTxWarp prst="textNoShape">
                <a:avLst/>
              </a:prstTxWarp>
            </a:bodyPr>
            <a:lstStyle/>
            <a:p>
              <a:endParaRPr lang="it-IT" sz="2703" dirty="0">
                <a:latin typeface="Abadi" panose="020B0604020104020204" pitchFamily="34" charset="0"/>
              </a:endParaRPr>
            </a:p>
          </p:txBody>
        </p:sp>
        <p:sp>
          <p:nvSpPr>
            <p:cNvPr id="12" name="Freeform 19">
              <a:extLst>
                <a:ext uri="{FF2B5EF4-FFF2-40B4-BE49-F238E27FC236}">
                  <a16:creationId xmlns:a16="http://schemas.microsoft.com/office/drawing/2014/main" id="{F365D660-02AC-46B9-966E-C0D1E46E2C75}"/>
                </a:ext>
              </a:extLst>
            </p:cNvPr>
            <p:cNvSpPr>
              <a:spLocks noEditPoints="1"/>
            </p:cNvSpPr>
            <p:nvPr/>
          </p:nvSpPr>
          <p:spPr bwMode="auto">
            <a:xfrm>
              <a:off x="2900341" y="4572253"/>
              <a:ext cx="29210" cy="130175"/>
            </a:xfrm>
            <a:custGeom>
              <a:avLst/>
              <a:gdLst>
                <a:gd name="T0" fmla="*/ 1 w 8"/>
                <a:gd name="T1" fmla="*/ 12 h 35"/>
                <a:gd name="T2" fmla="*/ 8 w 8"/>
                <a:gd name="T3" fmla="*/ 12 h 35"/>
                <a:gd name="T4" fmla="*/ 8 w 8"/>
                <a:gd name="T5" fmla="*/ 35 h 35"/>
                <a:gd name="T6" fmla="*/ 1 w 8"/>
                <a:gd name="T7" fmla="*/ 35 h 35"/>
                <a:gd name="T8" fmla="*/ 1 w 8"/>
                <a:gd name="T9" fmla="*/ 12 h 35"/>
                <a:gd name="T10" fmla="*/ 4 w 8"/>
                <a:gd name="T11" fmla="*/ 0 h 35"/>
                <a:gd name="T12" fmla="*/ 8 w 8"/>
                <a:gd name="T13" fmla="*/ 5 h 35"/>
                <a:gd name="T14" fmla="*/ 4 w 8"/>
                <a:gd name="T15" fmla="*/ 9 h 35"/>
                <a:gd name="T16" fmla="*/ 0 w 8"/>
                <a:gd name="T17" fmla="*/ 5 h 35"/>
                <a:gd name="T18" fmla="*/ 4 w 8"/>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1" y="12"/>
                  </a:moveTo>
                  <a:cubicBezTo>
                    <a:pt x="8" y="12"/>
                    <a:pt x="8" y="12"/>
                    <a:pt x="8" y="12"/>
                  </a:cubicBezTo>
                  <a:cubicBezTo>
                    <a:pt x="8" y="35"/>
                    <a:pt x="8" y="35"/>
                    <a:pt x="8" y="35"/>
                  </a:cubicBezTo>
                  <a:cubicBezTo>
                    <a:pt x="1" y="35"/>
                    <a:pt x="1" y="35"/>
                    <a:pt x="1" y="35"/>
                  </a:cubicBezTo>
                  <a:lnTo>
                    <a:pt x="1" y="12"/>
                  </a:lnTo>
                  <a:close/>
                  <a:moveTo>
                    <a:pt x="4" y="0"/>
                  </a:moveTo>
                  <a:cubicBezTo>
                    <a:pt x="7" y="0"/>
                    <a:pt x="8" y="2"/>
                    <a:pt x="8" y="5"/>
                  </a:cubicBezTo>
                  <a:cubicBezTo>
                    <a:pt x="8" y="7"/>
                    <a:pt x="7" y="9"/>
                    <a:pt x="4" y="9"/>
                  </a:cubicBezTo>
                  <a:cubicBezTo>
                    <a:pt x="2" y="9"/>
                    <a:pt x="0" y="7"/>
                    <a:pt x="0" y="5"/>
                  </a:cubicBezTo>
                  <a:cubicBezTo>
                    <a:pt x="0" y="2"/>
                    <a:pt x="2"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3" rIns="137160" bIns="68583" numCol="1" anchor="t" anchorCtr="0" compatLnSpc="1">
              <a:prstTxWarp prst="textNoShape">
                <a:avLst/>
              </a:prstTxWarp>
            </a:bodyPr>
            <a:lstStyle/>
            <a:p>
              <a:endParaRPr lang="it-IT" sz="2703" dirty="0">
                <a:latin typeface="Abadi" panose="020B0604020104020204" pitchFamily="34" charset="0"/>
              </a:endParaRPr>
            </a:p>
          </p:txBody>
        </p:sp>
        <p:sp>
          <p:nvSpPr>
            <p:cNvPr id="13" name="Freeform 20">
              <a:extLst>
                <a:ext uri="{FF2B5EF4-FFF2-40B4-BE49-F238E27FC236}">
                  <a16:creationId xmlns:a16="http://schemas.microsoft.com/office/drawing/2014/main" id="{8BEA04A9-D067-4F56-ABFD-BCF2C55EE5AF}"/>
                </a:ext>
              </a:extLst>
            </p:cNvPr>
            <p:cNvSpPr>
              <a:spLocks/>
            </p:cNvSpPr>
            <p:nvPr/>
          </p:nvSpPr>
          <p:spPr bwMode="auto">
            <a:xfrm>
              <a:off x="2944156" y="4612893"/>
              <a:ext cx="80645" cy="88900"/>
            </a:xfrm>
            <a:custGeom>
              <a:avLst/>
              <a:gdLst>
                <a:gd name="T0" fmla="*/ 0 w 22"/>
                <a:gd name="T1" fmla="*/ 1 h 24"/>
                <a:gd name="T2" fmla="*/ 7 w 22"/>
                <a:gd name="T3" fmla="*/ 1 h 24"/>
                <a:gd name="T4" fmla="*/ 7 w 22"/>
                <a:gd name="T5" fmla="*/ 4 h 24"/>
                <a:gd name="T6" fmla="*/ 7 w 22"/>
                <a:gd name="T7" fmla="*/ 4 h 24"/>
                <a:gd name="T8" fmla="*/ 14 w 22"/>
                <a:gd name="T9" fmla="*/ 0 h 24"/>
                <a:gd name="T10" fmla="*/ 22 w 22"/>
                <a:gd name="T11" fmla="*/ 11 h 24"/>
                <a:gd name="T12" fmla="*/ 22 w 22"/>
                <a:gd name="T13" fmla="*/ 24 h 24"/>
                <a:gd name="T14" fmla="*/ 15 w 22"/>
                <a:gd name="T15" fmla="*/ 24 h 24"/>
                <a:gd name="T16" fmla="*/ 15 w 22"/>
                <a:gd name="T17" fmla="*/ 13 h 24"/>
                <a:gd name="T18" fmla="*/ 12 w 22"/>
                <a:gd name="T19" fmla="*/ 7 h 24"/>
                <a:gd name="T20" fmla="*/ 7 w 22"/>
                <a:gd name="T21" fmla="*/ 12 h 24"/>
                <a:gd name="T22" fmla="*/ 7 w 22"/>
                <a:gd name="T23" fmla="*/ 24 h 24"/>
                <a:gd name="T24" fmla="*/ 0 w 22"/>
                <a:gd name="T25" fmla="*/ 24 h 24"/>
                <a:gd name="T26" fmla="*/ 0 w 22"/>
                <a:gd name="T2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0" y="1"/>
                  </a:moveTo>
                  <a:cubicBezTo>
                    <a:pt x="7" y="1"/>
                    <a:pt x="7" y="1"/>
                    <a:pt x="7" y="1"/>
                  </a:cubicBezTo>
                  <a:cubicBezTo>
                    <a:pt x="7" y="4"/>
                    <a:pt x="7" y="4"/>
                    <a:pt x="7" y="4"/>
                  </a:cubicBezTo>
                  <a:cubicBezTo>
                    <a:pt x="7" y="4"/>
                    <a:pt x="7" y="4"/>
                    <a:pt x="7" y="4"/>
                  </a:cubicBezTo>
                  <a:cubicBezTo>
                    <a:pt x="8" y="2"/>
                    <a:pt x="10" y="0"/>
                    <a:pt x="14" y="0"/>
                  </a:cubicBezTo>
                  <a:cubicBezTo>
                    <a:pt x="21" y="0"/>
                    <a:pt x="22" y="5"/>
                    <a:pt x="22" y="11"/>
                  </a:cubicBezTo>
                  <a:cubicBezTo>
                    <a:pt x="22" y="24"/>
                    <a:pt x="22" y="24"/>
                    <a:pt x="22" y="24"/>
                  </a:cubicBezTo>
                  <a:cubicBezTo>
                    <a:pt x="15" y="24"/>
                    <a:pt x="15" y="24"/>
                    <a:pt x="15" y="24"/>
                  </a:cubicBezTo>
                  <a:cubicBezTo>
                    <a:pt x="15" y="13"/>
                    <a:pt x="15" y="13"/>
                    <a:pt x="15" y="13"/>
                  </a:cubicBezTo>
                  <a:cubicBezTo>
                    <a:pt x="15" y="10"/>
                    <a:pt x="15" y="7"/>
                    <a:pt x="12" y="7"/>
                  </a:cubicBezTo>
                  <a:cubicBezTo>
                    <a:pt x="8" y="7"/>
                    <a:pt x="7" y="9"/>
                    <a:pt x="7" y="12"/>
                  </a:cubicBezTo>
                  <a:cubicBezTo>
                    <a:pt x="7" y="24"/>
                    <a:pt x="7" y="24"/>
                    <a:pt x="7" y="24"/>
                  </a:cubicBezTo>
                  <a:cubicBezTo>
                    <a:pt x="0" y="24"/>
                    <a:pt x="0" y="24"/>
                    <a:pt x="0" y="24"/>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3" rIns="137160" bIns="68583" numCol="1" anchor="t" anchorCtr="0" compatLnSpc="1">
              <a:prstTxWarp prst="textNoShape">
                <a:avLst/>
              </a:prstTxWarp>
            </a:bodyPr>
            <a:lstStyle/>
            <a:p>
              <a:endParaRPr lang="it-IT" sz="2703" dirty="0">
                <a:latin typeface="Abadi" panose="020B0604020104020204" pitchFamily="34" charset="0"/>
              </a:endParaRPr>
            </a:p>
          </p:txBody>
        </p:sp>
      </p:grpSp>
      <p:grpSp>
        <p:nvGrpSpPr>
          <p:cNvPr id="8" name="Gruppo 7">
            <a:extLst>
              <a:ext uri="{FF2B5EF4-FFF2-40B4-BE49-F238E27FC236}">
                <a16:creationId xmlns:a16="http://schemas.microsoft.com/office/drawing/2014/main" id="{F7E4154C-511C-0BCE-629F-19C18803B79E}"/>
              </a:ext>
            </a:extLst>
          </p:cNvPr>
          <p:cNvGrpSpPr/>
          <p:nvPr/>
        </p:nvGrpSpPr>
        <p:grpSpPr>
          <a:xfrm>
            <a:off x="8509571" y="1382033"/>
            <a:ext cx="5969080" cy="3866203"/>
            <a:chOff x="8611041" y="2384184"/>
            <a:chExt cx="3848143" cy="2492461"/>
          </a:xfrm>
        </p:grpSpPr>
        <p:pic>
          <p:nvPicPr>
            <p:cNvPr id="38" name="Immagine 37" descr="Immagine che contiene mappa&#10;&#10;Descrizione generata automaticamente">
              <a:extLst>
                <a:ext uri="{FF2B5EF4-FFF2-40B4-BE49-F238E27FC236}">
                  <a16:creationId xmlns:a16="http://schemas.microsoft.com/office/drawing/2014/main" id="{046A978D-B9D9-4339-A2BE-8296B0D24C4E}"/>
                </a:ext>
              </a:extLst>
            </p:cNvPr>
            <p:cNvPicPr>
              <a:picLocks noChangeAspect="1"/>
            </p:cNvPicPr>
            <p:nvPr/>
          </p:nvPicPr>
          <p:blipFill rotWithShape="1">
            <a:blip r:embed="rId16" cstate="print">
              <a:clrChange>
                <a:clrFrom>
                  <a:srgbClr val="DAE3EA"/>
                </a:clrFrom>
                <a:clrTo>
                  <a:srgbClr val="DAE3EA">
                    <a:alpha val="0"/>
                  </a:srgbClr>
                </a:clrTo>
              </a:clrChange>
              <a:extLst>
                <a:ext uri="{28A0092B-C50C-407E-A947-70E740481C1C}">
                  <a14:useLocalDpi xmlns:a14="http://schemas.microsoft.com/office/drawing/2010/main" val="0"/>
                </a:ext>
              </a:extLst>
            </a:blip>
            <a:srcRect t="17770" b="17459"/>
            <a:stretch/>
          </p:blipFill>
          <p:spPr>
            <a:xfrm>
              <a:off x="8611041" y="2384184"/>
              <a:ext cx="3848143" cy="2492461"/>
            </a:xfrm>
            <a:prstGeom prst="rect">
              <a:avLst/>
            </a:prstGeom>
          </p:spPr>
        </p:pic>
        <p:pic>
          <p:nvPicPr>
            <p:cNvPr id="42" name="Elemento grafico 41" descr="Indicatore">
              <a:extLst>
                <a:ext uri="{FF2B5EF4-FFF2-40B4-BE49-F238E27FC236}">
                  <a16:creationId xmlns:a16="http://schemas.microsoft.com/office/drawing/2014/main" id="{F48BF851-C236-4945-8611-76B8FA7F594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414793" y="3444670"/>
              <a:ext cx="371493" cy="371493"/>
            </a:xfrm>
            <a:prstGeom prst="rect">
              <a:avLst/>
            </a:prstGeom>
          </p:spPr>
        </p:pic>
        <p:pic>
          <p:nvPicPr>
            <p:cNvPr id="46" name="Elemento grafico 45" descr="Indicatore">
              <a:extLst>
                <a:ext uri="{FF2B5EF4-FFF2-40B4-BE49-F238E27FC236}">
                  <a16:creationId xmlns:a16="http://schemas.microsoft.com/office/drawing/2014/main" id="{114B259D-4DAB-4351-A342-CD3820876C5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13244" y="2719355"/>
              <a:ext cx="371493" cy="371493"/>
            </a:xfrm>
            <a:prstGeom prst="rect">
              <a:avLst/>
            </a:prstGeom>
          </p:spPr>
        </p:pic>
      </p:grpSp>
      <p:pic>
        <p:nvPicPr>
          <p:cNvPr id="34" name="Picture 5">
            <a:extLst>
              <a:ext uri="{FF2B5EF4-FFF2-40B4-BE49-F238E27FC236}">
                <a16:creationId xmlns:a16="http://schemas.microsoft.com/office/drawing/2014/main" id="{62FD85C9-4CAE-D744-9E55-20FFDFDB6CDB}"/>
              </a:ext>
            </a:extLst>
          </p:cNvPr>
          <p:cNvPicPr>
            <a:picLocks noChangeAspect="1"/>
          </p:cNvPicPr>
          <p:nvPr/>
        </p:nvPicPr>
        <p:blipFill>
          <a:blip r:embed="rId19"/>
          <a:srcRect/>
          <a:stretch>
            <a:fillRect/>
          </a:stretch>
        </p:blipFill>
        <p:spPr>
          <a:xfrm>
            <a:off x="998185" y="581176"/>
            <a:ext cx="3462827" cy="895053"/>
          </a:xfrm>
          <a:prstGeom prst="rect">
            <a:avLst/>
          </a:prstGeom>
        </p:spPr>
      </p:pic>
      <p:grpSp>
        <p:nvGrpSpPr>
          <p:cNvPr id="4" name="Gruppo 3">
            <a:extLst>
              <a:ext uri="{FF2B5EF4-FFF2-40B4-BE49-F238E27FC236}">
                <a16:creationId xmlns:a16="http://schemas.microsoft.com/office/drawing/2014/main" id="{3E3F9F2E-50B8-D7AA-8758-1DCEA60AFE0F}"/>
              </a:ext>
            </a:extLst>
          </p:cNvPr>
          <p:cNvGrpSpPr/>
          <p:nvPr/>
        </p:nvGrpSpPr>
        <p:grpSpPr>
          <a:xfrm>
            <a:off x="13717156" y="8814417"/>
            <a:ext cx="3656444" cy="979280"/>
            <a:chOff x="13717156" y="8814417"/>
            <a:chExt cx="3656444" cy="979280"/>
          </a:xfrm>
        </p:grpSpPr>
        <p:pic>
          <p:nvPicPr>
            <p:cNvPr id="3" name="Immagine 2">
              <a:extLst>
                <a:ext uri="{FF2B5EF4-FFF2-40B4-BE49-F238E27FC236}">
                  <a16:creationId xmlns:a16="http://schemas.microsoft.com/office/drawing/2014/main" id="{9930951D-9147-45C4-8C56-E03F48EDE2A0}"/>
                </a:ext>
              </a:extLst>
            </p:cNvPr>
            <p:cNvPicPr>
              <a:picLocks noChangeAspect="1"/>
            </p:cNvPicPr>
            <p:nvPr/>
          </p:nvPicPr>
          <p:blipFill>
            <a:blip r:embed="rId2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6611600" y="8860747"/>
              <a:ext cx="762000" cy="762000"/>
            </a:xfrm>
            <a:prstGeom prst="rect">
              <a:avLst/>
            </a:prstGeom>
          </p:spPr>
        </p:pic>
        <p:pic>
          <p:nvPicPr>
            <p:cNvPr id="35" name="Immagine 34" descr="Immagine che contiene testo, clipart&#10;&#10;Descrizione generata automaticamente">
              <a:extLst>
                <a:ext uri="{FF2B5EF4-FFF2-40B4-BE49-F238E27FC236}">
                  <a16:creationId xmlns:a16="http://schemas.microsoft.com/office/drawing/2014/main" id="{D7C5196D-EA8C-9D2C-CE6E-F002FA6807BF}"/>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21734" y="9195417"/>
              <a:ext cx="1008284" cy="313075"/>
            </a:xfrm>
            <a:prstGeom prst="rect">
              <a:avLst/>
            </a:prstGeom>
          </p:spPr>
        </p:pic>
        <p:pic>
          <p:nvPicPr>
            <p:cNvPr id="36" name="Immagine 35">
              <a:extLst>
                <a:ext uri="{FF2B5EF4-FFF2-40B4-BE49-F238E27FC236}">
                  <a16:creationId xmlns:a16="http://schemas.microsoft.com/office/drawing/2014/main" id="{B566B56A-CD04-96DF-79D0-F881DDEF030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4073496" y="8814417"/>
              <a:ext cx="1281329" cy="854659"/>
            </a:xfrm>
            <a:prstGeom prst="rect">
              <a:avLst/>
            </a:prstGeom>
          </p:spPr>
        </p:pic>
        <p:sp>
          <p:nvSpPr>
            <p:cNvPr id="37" name="Casella di testo 2">
              <a:extLst>
                <a:ext uri="{FF2B5EF4-FFF2-40B4-BE49-F238E27FC236}">
                  <a16:creationId xmlns:a16="http://schemas.microsoft.com/office/drawing/2014/main" id="{8C69FCAD-B6D3-DCE8-B8BB-FBC2F59A3830}"/>
                </a:ext>
              </a:extLst>
            </p:cNvPr>
            <p:cNvSpPr txBox="1">
              <a:spLocks noChangeArrowheads="1"/>
            </p:cNvSpPr>
            <p:nvPr/>
          </p:nvSpPr>
          <p:spPr bwMode="auto">
            <a:xfrm>
              <a:off x="13717156" y="9544452"/>
              <a:ext cx="1994005" cy="24924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it-IT" sz="1000" dirty="0">
                  <a:solidFill>
                    <a:srgbClr val="1F3864"/>
                  </a:solidFill>
                  <a:latin typeface="Montserrat" panose="00000500000000000000" pitchFamily="2" charset="0"/>
                  <a:ea typeface="Calibri" panose="020F0502020204030204" pitchFamily="34" charset="0"/>
                  <a:cs typeface="Times New Roman" panose="02020603050405020304" pitchFamily="18" charset="0"/>
                </a:rPr>
                <a:t>aderente ad Assolombarda</a:t>
              </a:r>
              <a:endParaRPr lang="it-IT" sz="1600" dirty="0">
                <a:latin typeface="Source Sans Pro" panose="020B0503030403020204" pitchFamily="34" charset="0"/>
                <a:ea typeface="Calibri" panose="020F0502020204030204" pitchFamily="34" charset="0"/>
                <a:cs typeface="Times New Roman" panose="02020603050405020304" pitchFamily="18" charset="0"/>
              </a:endParaRPr>
            </a:p>
          </p:txBody>
        </p:sp>
      </p:grpSp>
      <p:sp>
        <p:nvSpPr>
          <p:cNvPr id="6" name="Segnaposto numero diapositiva 5">
            <a:extLst>
              <a:ext uri="{FF2B5EF4-FFF2-40B4-BE49-F238E27FC236}">
                <a16:creationId xmlns:a16="http://schemas.microsoft.com/office/drawing/2014/main" id="{CEE1C405-1AAA-5E90-4152-AD95961E2FE1}"/>
              </a:ext>
            </a:extLst>
          </p:cNvPr>
          <p:cNvSpPr>
            <a:spLocks noGrp="1"/>
          </p:cNvSpPr>
          <p:nvPr>
            <p:ph type="sldNum" sz="quarter" idx="12"/>
          </p:nvPr>
        </p:nvSpPr>
        <p:spPr/>
        <p:txBody>
          <a:bodyPr/>
          <a:lstStyle/>
          <a:p>
            <a:r>
              <a:rPr lang="en-US" dirty="0"/>
              <a:t>12</a:t>
            </a:r>
          </a:p>
        </p:txBody>
      </p:sp>
      <p:sp>
        <p:nvSpPr>
          <p:cNvPr id="7" name="TextBox 6">
            <a:extLst>
              <a:ext uri="{FF2B5EF4-FFF2-40B4-BE49-F238E27FC236}">
                <a16:creationId xmlns:a16="http://schemas.microsoft.com/office/drawing/2014/main" id="{9CB2C630-8ECE-FDCA-84F7-11D99E5BCAA0}"/>
              </a:ext>
            </a:extLst>
          </p:cNvPr>
          <p:cNvSpPr txBox="1"/>
          <p:nvPr/>
        </p:nvSpPr>
        <p:spPr>
          <a:xfrm>
            <a:off x="11231700" y="551488"/>
            <a:ext cx="6141900" cy="1941878"/>
          </a:xfrm>
          <a:prstGeom prst="rect">
            <a:avLst/>
          </a:prstGeom>
        </p:spPr>
        <p:txBody>
          <a:bodyPr lIns="0" tIns="0" rIns="0" bIns="0" rtlCol="0" anchor="t">
            <a:spAutoFit/>
          </a:bodyPr>
          <a:lstStyle/>
          <a:p>
            <a:pPr algn="r">
              <a:lnSpc>
                <a:spcPts val="7680"/>
              </a:lnSpc>
              <a:spcBef>
                <a:spcPct val="0"/>
              </a:spcBef>
            </a:pPr>
            <a:r>
              <a:rPr lang="en-US" sz="6400" b="1" dirty="0">
                <a:solidFill>
                  <a:srgbClr val="106F2E"/>
                </a:solidFill>
                <a:latin typeface="Abadi" panose="020B0604020104020204" pitchFamily="34" charset="0"/>
              </a:rPr>
              <a:t>Our corporate offices</a:t>
            </a:r>
          </a:p>
        </p:txBody>
      </p:sp>
    </p:spTree>
    <p:extLst>
      <p:ext uri="{BB962C8B-B14F-4D97-AF65-F5344CB8AC3E}">
        <p14:creationId xmlns:p14="http://schemas.microsoft.com/office/powerpoint/2010/main" val="2663210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3917B57-4D26-4BCB-8E41-49D4289704C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16319" y="3065753"/>
            <a:ext cx="1035572" cy="453459"/>
          </a:xfrm>
          <a:prstGeom prst="rect">
            <a:avLst/>
          </a:prstGeom>
        </p:spPr>
      </p:pic>
      <p:pic>
        <p:nvPicPr>
          <p:cNvPr id="7" name="Immagine 6">
            <a:extLst>
              <a:ext uri="{FF2B5EF4-FFF2-40B4-BE49-F238E27FC236}">
                <a16:creationId xmlns:a16="http://schemas.microsoft.com/office/drawing/2014/main" id="{0FE21F9C-4A6B-402C-95AC-B409E055212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32212" y="2356304"/>
            <a:ext cx="1538649" cy="382845"/>
          </a:xfrm>
          <a:prstGeom prst="rect">
            <a:avLst/>
          </a:prstGeom>
        </p:spPr>
      </p:pic>
      <p:pic>
        <p:nvPicPr>
          <p:cNvPr id="11" name="Immagine 57" descr="eural-logo.png">
            <a:extLst>
              <a:ext uri="{FF2B5EF4-FFF2-40B4-BE49-F238E27FC236}">
                <a16:creationId xmlns:a16="http://schemas.microsoft.com/office/drawing/2014/main" id="{F2B77E7E-F0DB-4581-9B4B-7FB6A87D686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43422" y="6551056"/>
            <a:ext cx="1021271" cy="82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14">
            <a:extLst>
              <a:ext uri="{FF2B5EF4-FFF2-40B4-BE49-F238E27FC236}">
                <a16:creationId xmlns:a16="http://schemas.microsoft.com/office/drawing/2014/main" id="{6516981A-3587-4F1D-904C-C783527C91B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206346" y="2862075"/>
            <a:ext cx="1065855" cy="541664"/>
          </a:xfrm>
          <a:prstGeom prst="rect">
            <a:avLst/>
          </a:prstGeom>
        </p:spPr>
      </p:pic>
      <p:pic>
        <p:nvPicPr>
          <p:cNvPr id="17" name="Immagine 16">
            <a:extLst>
              <a:ext uri="{FF2B5EF4-FFF2-40B4-BE49-F238E27FC236}">
                <a16:creationId xmlns:a16="http://schemas.microsoft.com/office/drawing/2014/main" id="{D0B85A80-BAA6-48B1-A6A4-1918C9139D9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2788776" y="2456910"/>
            <a:ext cx="762363" cy="382845"/>
          </a:xfrm>
          <a:prstGeom prst="rect">
            <a:avLst/>
          </a:prstGeom>
        </p:spPr>
      </p:pic>
      <p:pic>
        <p:nvPicPr>
          <p:cNvPr id="19" name="Immagine 1">
            <a:extLst>
              <a:ext uri="{FF2B5EF4-FFF2-40B4-BE49-F238E27FC236}">
                <a16:creationId xmlns:a16="http://schemas.microsoft.com/office/drawing/2014/main" id="{EB90A2BA-6086-4CCB-AC06-449E43C2E95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82215" y="8205352"/>
            <a:ext cx="1528927" cy="73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magine 20">
            <a:extLst>
              <a:ext uri="{FF2B5EF4-FFF2-40B4-BE49-F238E27FC236}">
                <a16:creationId xmlns:a16="http://schemas.microsoft.com/office/drawing/2014/main" id="{C895F4DA-F437-478D-A970-972E0187FA2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147371" y="6888665"/>
            <a:ext cx="1642535" cy="786655"/>
          </a:xfrm>
          <a:prstGeom prst="rect">
            <a:avLst/>
          </a:prstGeom>
        </p:spPr>
      </p:pic>
      <p:pic>
        <p:nvPicPr>
          <p:cNvPr id="23" name="Immagine 22">
            <a:extLst>
              <a:ext uri="{FF2B5EF4-FFF2-40B4-BE49-F238E27FC236}">
                <a16:creationId xmlns:a16="http://schemas.microsoft.com/office/drawing/2014/main" id="{64AC4CAF-7ED2-457D-AF04-5BEEEEDC70B3}"/>
              </a:ext>
            </a:extLst>
          </p:cNvPr>
          <p:cNvPicPr>
            <a:picLocks noChangeAspect="1"/>
          </p:cNvPicPr>
          <p:nvPr/>
        </p:nvPicPr>
        <p:blipFill>
          <a:blip r:embed="rId10">
            <a:clrChange>
              <a:clrFrom>
                <a:srgbClr val="FFFAFE"/>
              </a:clrFrom>
              <a:clrTo>
                <a:srgbClr val="FFFAFE">
                  <a:alpha val="0"/>
                </a:srgbClr>
              </a:clrTo>
            </a:clrChange>
          </a:blip>
          <a:stretch>
            <a:fillRect/>
          </a:stretch>
        </p:blipFill>
        <p:spPr>
          <a:xfrm>
            <a:off x="7998301" y="8154122"/>
            <a:ext cx="1288403" cy="847407"/>
          </a:xfrm>
          <a:prstGeom prst="rect">
            <a:avLst/>
          </a:prstGeom>
        </p:spPr>
      </p:pic>
      <p:pic>
        <p:nvPicPr>
          <p:cNvPr id="25" name="Picture 5">
            <a:extLst>
              <a:ext uri="{FF2B5EF4-FFF2-40B4-BE49-F238E27FC236}">
                <a16:creationId xmlns:a16="http://schemas.microsoft.com/office/drawing/2014/main" id="{423A365D-D32F-4B8B-A1FE-A723E26B02F3}"/>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48608" y="8154295"/>
            <a:ext cx="1071195" cy="731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magine 26">
            <a:extLst>
              <a:ext uri="{FF2B5EF4-FFF2-40B4-BE49-F238E27FC236}">
                <a16:creationId xmlns:a16="http://schemas.microsoft.com/office/drawing/2014/main" id="{F513B606-5A0A-4EC7-B4FD-381B5C4201B6}"/>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5909820" y="2229740"/>
            <a:ext cx="1258035" cy="564211"/>
          </a:xfrm>
          <a:prstGeom prst="rect">
            <a:avLst/>
          </a:prstGeom>
        </p:spPr>
      </p:pic>
      <p:pic>
        <p:nvPicPr>
          <p:cNvPr id="29" name="Immagine 28">
            <a:extLst>
              <a:ext uri="{FF2B5EF4-FFF2-40B4-BE49-F238E27FC236}">
                <a16:creationId xmlns:a16="http://schemas.microsoft.com/office/drawing/2014/main" id="{DFD7699D-DDFB-4A16-9E1B-5DEFB9BE6B41}"/>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06455" y="3095921"/>
            <a:ext cx="953397" cy="528960"/>
          </a:xfrm>
          <a:prstGeom prst="rect">
            <a:avLst/>
          </a:prstGeom>
        </p:spPr>
      </p:pic>
      <p:pic>
        <p:nvPicPr>
          <p:cNvPr id="31" name="Immagine 30">
            <a:extLst>
              <a:ext uri="{FF2B5EF4-FFF2-40B4-BE49-F238E27FC236}">
                <a16:creationId xmlns:a16="http://schemas.microsoft.com/office/drawing/2014/main" id="{3538C8F2-41C7-4E8C-A6C6-FC6FAFCA72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5104" y="4533440"/>
            <a:ext cx="773549" cy="309419"/>
          </a:xfrm>
          <a:prstGeom prst="rect">
            <a:avLst/>
          </a:prstGeom>
        </p:spPr>
      </p:pic>
      <p:pic>
        <p:nvPicPr>
          <p:cNvPr id="33" name="Picture 37" descr="Marchio Cial_jpg">
            <a:extLst>
              <a:ext uri="{FF2B5EF4-FFF2-40B4-BE49-F238E27FC236}">
                <a16:creationId xmlns:a16="http://schemas.microsoft.com/office/drawing/2014/main" id="{9B1D5CF6-7D0E-47B2-895C-85D67C170E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80246" y="3331740"/>
            <a:ext cx="91678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magine 34" descr="Immagine che contiene disegnando&#10;&#10;Descrizione generata automaticamente">
            <a:extLst>
              <a:ext uri="{FF2B5EF4-FFF2-40B4-BE49-F238E27FC236}">
                <a16:creationId xmlns:a16="http://schemas.microsoft.com/office/drawing/2014/main" id="{B0CDCC43-19B9-4782-BFD5-79DA4D26D60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52727" y="6856883"/>
            <a:ext cx="1149555" cy="938688"/>
          </a:xfrm>
          <a:prstGeom prst="rect">
            <a:avLst/>
          </a:prstGeom>
        </p:spPr>
      </p:pic>
      <p:pic>
        <p:nvPicPr>
          <p:cNvPr id="37" name="Immagine 36">
            <a:extLst>
              <a:ext uri="{FF2B5EF4-FFF2-40B4-BE49-F238E27FC236}">
                <a16:creationId xmlns:a16="http://schemas.microsoft.com/office/drawing/2014/main" id="{E2C24CDF-CB2D-4554-8942-0EF06B677C12}"/>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4508184" y="7929107"/>
            <a:ext cx="1790105" cy="679004"/>
          </a:xfrm>
          <a:prstGeom prst="rect">
            <a:avLst/>
          </a:prstGeom>
        </p:spPr>
      </p:pic>
      <p:pic>
        <p:nvPicPr>
          <p:cNvPr id="39" name="Immagine 11" descr="logo_Arvedi.jpg">
            <a:extLst>
              <a:ext uri="{FF2B5EF4-FFF2-40B4-BE49-F238E27FC236}">
                <a16:creationId xmlns:a16="http://schemas.microsoft.com/office/drawing/2014/main" id="{5018261E-436F-4DE6-99B9-81C6FD40B80F}"/>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0321081" y="3132907"/>
            <a:ext cx="916783" cy="99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CasellaDiTesto 40">
            <a:extLst>
              <a:ext uri="{FF2B5EF4-FFF2-40B4-BE49-F238E27FC236}">
                <a16:creationId xmlns:a16="http://schemas.microsoft.com/office/drawing/2014/main" id="{9C250422-E626-40F5-8DE8-CFBE539FB4C4}"/>
              </a:ext>
            </a:extLst>
          </p:cNvPr>
          <p:cNvSpPr txBox="1"/>
          <p:nvPr/>
        </p:nvSpPr>
        <p:spPr>
          <a:xfrm>
            <a:off x="811481" y="312850"/>
            <a:ext cx="6834715" cy="1077218"/>
          </a:xfrm>
          <a:prstGeom prst="rect">
            <a:avLst/>
          </a:prstGeom>
          <a:noFill/>
        </p:spPr>
        <p:txBody>
          <a:bodyPr wrap="square" rtlCol="0">
            <a:spAutoFit/>
          </a:bodyPr>
          <a:lstStyle/>
          <a:p>
            <a:r>
              <a:rPr lang="it-IT" sz="6400" b="1" dirty="0" err="1">
                <a:solidFill>
                  <a:srgbClr val="106F2E"/>
                </a:solidFill>
                <a:latin typeface="Abadi" panose="020B0604020104020204" pitchFamily="34" charset="0"/>
              </a:rPr>
              <a:t>Main</a:t>
            </a:r>
            <a:r>
              <a:rPr lang="it-IT" sz="6400" b="1" dirty="0">
                <a:solidFill>
                  <a:srgbClr val="106F2E"/>
                </a:solidFill>
                <a:latin typeface="Abadi" panose="020B0604020104020204" pitchFamily="34" charset="0"/>
              </a:rPr>
              <a:t> clients</a:t>
            </a:r>
          </a:p>
        </p:txBody>
      </p:sp>
      <p:pic>
        <p:nvPicPr>
          <p:cNvPr id="45" name="Immagine 44">
            <a:extLst>
              <a:ext uri="{FF2B5EF4-FFF2-40B4-BE49-F238E27FC236}">
                <a16:creationId xmlns:a16="http://schemas.microsoft.com/office/drawing/2014/main" id="{21F913A8-2C67-4490-8135-A165A26C5226}"/>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9791957" y="4420189"/>
            <a:ext cx="2215521" cy="845343"/>
          </a:xfrm>
          <a:prstGeom prst="rect">
            <a:avLst/>
          </a:prstGeom>
        </p:spPr>
      </p:pic>
      <p:pic>
        <p:nvPicPr>
          <p:cNvPr id="47" name="Immagine 46">
            <a:extLst>
              <a:ext uri="{FF2B5EF4-FFF2-40B4-BE49-F238E27FC236}">
                <a16:creationId xmlns:a16="http://schemas.microsoft.com/office/drawing/2014/main" id="{74ADD789-ABD8-484E-8DB9-693864FE93E9}"/>
              </a:ext>
            </a:extLst>
          </p:cNvPr>
          <p:cNvPicPr>
            <a:picLocks noChangeAspect="1"/>
          </p:cNvPicPr>
          <p:nvPr/>
        </p:nvPicPr>
        <p:blipFill>
          <a:blip r:embed="rId20"/>
          <a:stretch>
            <a:fillRect/>
          </a:stretch>
        </p:blipFill>
        <p:spPr>
          <a:xfrm>
            <a:off x="9781882" y="6625878"/>
            <a:ext cx="847407" cy="847407"/>
          </a:xfrm>
          <a:prstGeom prst="rect">
            <a:avLst/>
          </a:prstGeom>
        </p:spPr>
      </p:pic>
      <p:pic>
        <p:nvPicPr>
          <p:cNvPr id="49" name="Immagine 48" descr="Logo Adr.jpg">
            <a:extLst>
              <a:ext uri="{FF2B5EF4-FFF2-40B4-BE49-F238E27FC236}">
                <a16:creationId xmlns:a16="http://schemas.microsoft.com/office/drawing/2014/main" id="{09C573A0-BC76-4FC6-847B-2D815DCFD1CF}"/>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06370" y="4637217"/>
            <a:ext cx="2441527" cy="68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magine 50">
            <a:extLst>
              <a:ext uri="{FF2B5EF4-FFF2-40B4-BE49-F238E27FC236}">
                <a16:creationId xmlns:a16="http://schemas.microsoft.com/office/drawing/2014/main" id="{C13C4FD9-D411-4EA0-B85B-1ACBC0C05C5B}"/>
              </a:ext>
            </a:extLst>
          </p:cNvPr>
          <p:cNvPicPr>
            <a:picLocks noChangeAspect="1"/>
          </p:cNvPicPr>
          <p:nvPr/>
        </p:nvPicPr>
        <p:blipFill>
          <a:blip r:embed="rId22"/>
          <a:stretch>
            <a:fillRect/>
          </a:stretch>
        </p:blipFill>
        <p:spPr>
          <a:xfrm>
            <a:off x="4228839" y="2610698"/>
            <a:ext cx="1010400" cy="217247"/>
          </a:xfrm>
          <a:prstGeom prst="rect">
            <a:avLst/>
          </a:prstGeom>
        </p:spPr>
      </p:pic>
      <p:pic>
        <p:nvPicPr>
          <p:cNvPr id="55" name="Immagine 54">
            <a:extLst>
              <a:ext uri="{FF2B5EF4-FFF2-40B4-BE49-F238E27FC236}">
                <a16:creationId xmlns:a16="http://schemas.microsoft.com/office/drawing/2014/main" id="{AA285F30-DA9D-4816-851C-1ED2EE0980D2}"/>
              </a:ext>
            </a:extLst>
          </p:cNvPr>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98301" y="3794386"/>
            <a:ext cx="1902249" cy="823913"/>
          </a:xfrm>
          <a:prstGeom prst="rect">
            <a:avLst/>
          </a:prstGeom>
        </p:spPr>
      </p:pic>
      <p:pic>
        <p:nvPicPr>
          <p:cNvPr id="57" name="Immagine 56">
            <a:extLst>
              <a:ext uri="{FF2B5EF4-FFF2-40B4-BE49-F238E27FC236}">
                <a16:creationId xmlns:a16="http://schemas.microsoft.com/office/drawing/2014/main" id="{721D0A4B-019E-4172-A148-A1CC98ECF278}"/>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21620" y="3201803"/>
            <a:ext cx="1878179" cy="235187"/>
          </a:xfrm>
          <a:prstGeom prst="rect">
            <a:avLst/>
          </a:prstGeom>
        </p:spPr>
      </p:pic>
      <p:pic>
        <p:nvPicPr>
          <p:cNvPr id="59" name="Immagine 58">
            <a:extLst>
              <a:ext uri="{FF2B5EF4-FFF2-40B4-BE49-F238E27FC236}">
                <a16:creationId xmlns:a16="http://schemas.microsoft.com/office/drawing/2014/main" id="{B4067692-87FE-4F4E-B5B9-C8D47E453053}"/>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1355" y="2884858"/>
            <a:ext cx="1619708" cy="809855"/>
          </a:xfrm>
          <a:prstGeom prst="rect">
            <a:avLst/>
          </a:prstGeom>
        </p:spPr>
      </p:pic>
      <p:pic>
        <p:nvPicPr>
          <p:cNvPr id="61" name="Immagine 60">
            <a:extLst>
              <a:ext uri="{FF2B5EF4-FFF2-40B4-BE49-F238E27FC236}">
                <a16:creationId xmlns:a16="http://schemas.microsoft.com/office/drawing/2014/main" id="{5EF8D003-35A1-492F-BEB2-DC28479ECA1B}"/>
              </a:ext>
            </a:extLst>
          </p:cNvPr>
          <p:cNvPicPr>
            <a:picLocks noChangeAspect="1"/>
          </p:cNvPicPr>
          <p:nvPr/>
        </p:nvPicPr>
        <p:blipFill>
          <a:blip r:embed="rId26">
            <a:clrChange>
              <a:clrFrom>
                <a:srgbClr val="FDFDFD"/>
              </a:clrFrom>
              <a:clrTo>
                <a:srgbClr val="FDFDFD">
                  <a:alpha val="0"/>
                </a:srgbClr>
              </a:clrTo>
            </a:clrChange>
          </a:blip>
          <a:stretch>
            <a:fillRect/>
          </a:stretch>
        </p:blipFill>
        <p:spPr>
          <a:xfrm>
            <a:off x="13071211" y="5662138"/>
            <a:ext cx="1833384" cy="583351"/>
          </a:xfrm>
          <a:prstGeom prst="rect">
            <a:avLst/>
          </a:prstGeom>
        </p:spPr>
      </p:pic>
      <p:pic>
        <p:nvPicPr>
          <p:cNvPr id="63" name="Immagine 5" descr="Logo Corepla.bmp">
            <a:extLst>
              <a:ext uri="{FF2B5EF4-FFF2-40B4-BE49-F238E27FC236}">
                <a16:creationId xmlns:a16="http://schemas.microsoft.com/office/drawing/2014/main" id="{3533BCE4-86B6-4423-B976-942A3FFAA363}"/>
              </a:ext>
            </a:extLst>
          </p:cNvPr>
          <p:cNvPicPr>
            <a:picLocks noChangeAspect="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93804" y="8949255"/>
            <a:ext cx="602955" cy="59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3" descr="Bosh_Logo.GIF">
            <a:extLst>
              <a:ext uri="{FF2B5EF4-FFF2-40B4-BE49-F238E27FC236}">
                <a16:creationId xmlns:a16="http://schemas.microsoft.com/office/drawing/2014/main" id="{9E35C76B-176D-4326-A8AC-66925CE96908}"/>
              </a:ext>
            </a:extLst>
          </p:cNvPr>
          <p:cNvPicPr>
            <a:picLocks noChangeAspect="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84986" y="5565724"/>
            <a:ext cx="2624601" cy="7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a:extLst>
              <a:ext uri="{FF2B5EF4-FFF2-40B4-BE49-F238E27FC236}">
                <a16:creationId xmlns:a16="http://schemas.microsoft.com/office/drawing/2014/main" id="{3DB33AEE-2A8D-45CA-9A32-4E17628B208F}"/>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6168674" y="6652133"/>
            <a:ext cx="1485903" cy="786655"/>
          </a:xfrm>
          <a:prstGeom prst="rect">
            <a:avLst/>
          </a:prstGeom>
        </p:spPr>
      </p:pic>
      <p:pic>
        <p:nvPicPr>
          <p:cNvPr id="34" name="Immagine 14" descr="logo_Romana diesel.jpg">
            <a:extLst>
              <a:ext uri="{FF2B5EF4-FFF2-40B4-BE49-F238E27FC236}">
                <a16:creationId xmlns:a16="http://schemas.microsoft.com/office/drawing/2014/main" id="{D163DA13-69D3-4765-ADC9-68DF081F1530}"/>
              </a:ext>
            </a:extLst>
          </p:cNvPr>
          <p:cNvPicPr>
            <a:picLocks noChangeAspect="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5918" y="5983925"/>
            <a:ext cx="2885839" cy="35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magine 35">
            <a:extLst>
              <a:ext uri="{FF2B5EF4-FFF2-40B4-BE49-F238E27FC236}">
                <a16:creationId xmlns:a16="http://schemas.microsoft.com/office/drawing/2014/main" id="{46D5EB21-A54F-4F40-AEB5-63580E1B85D0}"/>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11721618" y="3715401"/>
            <a:ext cx="1635919" cy="850107"/>
          </a:xfrm>
          <a:prstGeom prst="rect">
            <a:avLst/>
          </a:prstGeom>
        </p:spPr>
      </p:pic>
      <p:pic>
        <p:nvPicPr>
          <p:cNvPr id="38" name="Immagine 8" descr="COMIECO_Logo.JPG">
            <a:extLst>
              <a:ext uri="{FF2B5EF4-FFF2-40B4-BE49-F238E27FC236}">
                <a16:creationId xmlns:a16="http://schemas.microsoft.com/office/drawing/2014/main" id="{52F289F3-950A-46F5-9F87-06A4E48D43A3}"/>
              </a:ext>
            </a:extLst>
          </p:cNvPr>
          <p:cNvPicPr>
            <a:picLocks noChangeAspect="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3235" y="3703788"/>
            <a:ext cx="210098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magine 39">
            <a:extLst>
              <a:ext uri="{FF2B5EF4-FFF2-40B4-BE49-F238E27FC236}">
                <a16:creationId xmlns:a16="http://schemas.microsoft.com/office/drawing/2014/main" id="{77C2FAE7-A465-4EDF-ACD8-CA24D573A060}"/>
              </a:ext>
            </a:extLst>
          </p:cNvPr>
          <p:cNvPicPr>
            <a:picLocks noChangeAspect="1"/>
          </p:cNvPicPr>
          <p:nvPr/>
        </p:nvPicPr>
        <p:blipFill>
          <a:blip r:embed="rId33">
            <a:clrChange>
              <a:clrFrom>
                <a:srgbClr val="FFFFFF"/>
              </a:clrFrom>
              <a:clrTo>
                <a:srgbClr val="FFFFFF">
                  <a:alpha val="0"/>
                </a:srgbClr>
              </a:clrTo>
            </a:clrChange>
          </a:blip>
          <a:stretch>
            <a:fillRect/>
          </a:stretch>
        </p:blipFill>
        <p:spPr>
          <a:xfrm>
            <a:off x="5942433" y="4847133"/>
            <a:ext cx="1871664" cy="809855"/>
          </a:xfrm>
          <a:prstGeom prst="rect">
            <a:avLst/>
          </a:prstGeom>
        </p:spPr>
      </p:pic>
      <p:pic>
        <p:nvPicPr>
          <p:cNvPr id="42" name="Immagine 41">
            <a:extLst>
              <a:ext uri="{FF2B5EF4-FFF2-40B4-BE49-F238E27FC236}">
                <a16:creationId xmlns:a16="http://schemas.microsoft.com/office/drawing/2014/main" id="{39CCDC04-E711-43C0-9854-4292B3455D98}"/>
              </a:ext>
            </a:extLst>
          </p:cNvPr>
          <p:cNvPicPr>
            <a:picLocks noChangeAspect="1"/>
          </p:cNvPicPr>
          <p:nvPr/>
        </p:nvPicPr>
        <p:blipFill>
          <a:blip r:embed="rId34"/>
          <a:stretch>
            <a:fillRect/>
          </a:stretch>
        </p:blipFill>
        <p:spPr>
          <a:xfrm>
            <a:off x="6703329" y="7739315"/>
            <a:ext cx="885291" cy="666455"/>
          </a:xfrm>
          <a:prstGeom prst="rect">
            <a:avLst/>
          </a:prstGeom>
        </p:spPr>
      </p:pic>
      <p:pic>
        <p:nvPicPr>
          <p:cNvPr id="44" name="Picture 2">
            <a:extLst>
              <a:ext uri="{FF2B5EF4-FFF2-40B4-BE49-F238E27FC236}">
                <a16:creationId xmlns:a16="http://schemas.microsoft.com/office/drawing/2014/main" id="{9C94A9D2-BCB2-4806-B6EB-257BB0C35588}"/>
              </a:ext>
            </a:extLst>
          </p:cNvPr>
          <p:cNvPicPr>
            <a:picLocks noChangeAspect="1" noChangeArrowheads="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552" y="5098659"/>
            <a:ext cx="1315145" cy="63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Immagine 1">
            <a:extLst>
              <a:ext uri="{FF2B5EF4-FFF2-40B4-BE49-F238E27FC236}">
                <a16:creationId xmlns:a16="http://schemas.microsoft.com/office/drawing/2014/main" id="{1F761AA9-206C-4434-B1BF-5538706C816B}"/>
              </a:ext>
            </a:extLst>
          </p:cNvPr>
          <p:cNvPicPr>
            <a:picLocks noChangeAspect="1"/>
          </p:cNvPicPr>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70429" y="6665001"/>
            <a:ext cx="1756361" cy="48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magine 1">
            <a:extLst>
              <a:ext uri="{FF2B5EF4-FFF2-40B4-BE49-F238E27FC236}">
                <a16:creationId xmlns:a16="http://schemas.microsoft.com/office/drawing/2014/main" id="{CD8FE886-56BA-4216-A3A2-565571BEB3CF}"/>
              </a:ext>
            </a:extLst>
          </p:cNvPr>
          <p:cNvPicPr>
            <a:picLocks noChangeAspect="1"/>
          </p:cNvPicPr>
          <p:nvPr/>
        </p:nvPicPr>
        <p:blipFill>
          <a:blip r:embed="rId37">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7998302" y="2161409"/>
            <a:ext cx="1943705" cy="79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magine 13" descr="logo_consorzio_casalasco.jpg">
            <a:extLst>
              <a:ext uri="{FF2B5EF4-FFF2-40B4-BE49-F238E27FC236}">
                <a16:creationId xmlns:a16="http://schemas.microsoft.com/office/drawing/2014/main" id="{7E4EF731-418D-41B8-9643-6C684A647066}"/>
              </a:ext>
            </a:extLst>
          </p:cNvPr>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13804404" y="1901771"/>
            <a:ext cx="711365" cy="52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Immagine 51">
            <a:extLst>
              <a:ext uri="{FF2B5EF4-FFF2-40B4-BE49-F238E27FC236}">
                <a16:creationId xmlns:a16="http://schemas.microsoft.com/office/drawing/2014/main" id="{2ADBD605-35C5-4945-B078-1489D950EC20}"/>
              </a:ext>
            </a:extLst>
          </p:cNvPr>
          <p:cNvPicPr>
            <a:picLocks noChangeAspect="1"/>
          </p:cNvPicPr>
          <p:nvPr/>
        </p:nvPicPr>
        <p:blipFill>
          <a:blip r:embed="rId39">
            <a:clrChange>
              <a:clrFrom>
                <a:srgbClr val="FFFFFF"/>
              </a:clrFrom>
              <a:clrTo>
                <a:srgbClr val="FFFFFF">
                  <a:alpha val="0"/>
                </a:srgbClr>
              </a:clrTo>
            </a:clrChange>
          </a:blip>
          <a:stretch>
            <a:fillRect/>
          </a:stretch>
        </p:blipFill>
        <p:spPr>
          <a:xfrm>
            <a:off x="13448609" y="3638824"/>
            <a:ext cx="2302811" cy="582173"/>
          </a:xfrm>
          <a:prstGeom prst="rect">
            <a:avLst/>
          </a:prstGeom>
        </p:spPr>
      </p:pic>
      <p:pic>
        <p:nvPicPr>
          <p:cNvPr id="54" name="Immagine 37" descr="pontenossa.jpg">
            <a:extLst>
              <a:ext uri="{FF2B5EF4-FFF2-40B4-BE49-F238E27FC236}">
                <a16:creationId xmlns:a16="http://schemas.microsoft.com/office/drawing/2014/main" id="{EADFACA0-BBAB-4F60-86CA-4A58EBDC4A2D}"/>
              </a:ext>
            </a:extLst>
          </p:cNvPr>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9592457" y="7972946"/>
            <a:ext cx="871683" cy="49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47">
            <a:extLst>
              <a:ext uri="{FF2B5EF4-FFF2-40B4-BE49-F238E27FC236}">
                <a16:creationId xmlns:a16="http://schemas.microsoft.com/office/drawing/2014/main" id="{E230EBFD-99A4-4AA2-8C25-58597581E928}"/>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776692" y="8816268"/>
            <a:ext cx="729377" cy="70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41C66761-430F-45B0-8A59-4062B15BB689}"/>
              </a:ext>
            </a:extLst>
          </p:cNvPr>
          <p:cNvPicPr>
            <a:picLocks noChangeAspect="1"/>
          </p:cNvPicPr>
          <p:nvPr/>
        </p:nvPicPr>
        <p:blipFill>
          <a:blip r:embed="rId4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86565" y="2307877"/>
            <a:ext cx="1538648" cy="1153987"/>
          </a:xfrm>
          <a:prstGeom prst="rect">
            <a:avLst/>
          </a:prstGeom>
        </p:spPr>
      </p:pic>
      <p:pic>
        <p:nvPicPr>
          <p:cNvPr id="9" name="Immagine 8" descr="Immagine che contiene fiore&#10;&#10;Descrizione generata automaticamente">
            <a:extLst>
              <a:ext uri="{FF2B5EF4-FFF2-40B4-BE49-F238E27FC236}">
                <a16:creationId xmlns:a16="http://schemas.microsoft.com/office/drawing/2014/main" id="{D251D2D8-C702-47A8-B025-3EB2B0AA28EF}"/>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4366895" y="7326228"/>
            <a:ext cx="1075399" cy="808569"/>
          </a:xfrm>
          <a:prstGeom prst="rect">
            <a:avLst/>
          </a:prstGeom>
        </p:spPr>
      </p:pic>
      <p:pic>
        <p:nvPicPr>
          <p:cNvPr id="12" name="Immagine 11">
            <a:extLst>
              <a:ext uri="{FF2B5EF4-FFF2-40B4-BE49-F238E27FC236}">
                <a16:creationId xmlns:a16="http://schemas.microsoft.com/office/drawing/2014/main" id="{88D961CD-14AD-4E60-83F0-9A937BA775A1}"/>
              </a:ext>
            </a:extLst>
          </p:cNvPr>
          <p:cNvPicPr>
            <a:picLocks noChangeAspect="1"/>
          </p:cNvPicPr>
          <p:nvPr/>
        </p:nvPicPr>
        <p:blipFill>
          <a:blip r:embed="rId44">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7378256" y="9040463"/>
            <a:ext cx="871683" cy="444333"/>
          </a:xfrm>
          <a:prstGeom prst="rect">
            <a:avLst/>
          </a:prstGeom>
        </p:spPr>
      </p:pic>
      <p:pic>
        <p:nvPicPr>
          <p:cNvPr id="16" name="Immagine 15" descr="Immagine che contiene disegnando&#10;&#10;Descrizione generata automaticamente">
            <a:extLst>
              <a:ext uri="{FF2B5EF4-FFF2-40B4-BE49-F238E27FC236}">
                <a16:creationId xmlns:a16="http://schemas.microsoft.com/office/drawing/2014/main" id="{FF6DA54E-E85A-4CCA-80F9-97EB27E38959}"/>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019738" y="4575652"/>
            <a:ext cx="1490801" cy="1057112"/>
          </a:xfrm>
          <a:prstGeom prst="rect">
            <a:avLst/>
          </a:prstGeom>
        </p:spPr>
      </p:pic>
      <p:pic>
        <p:nvPicPr>
          <p:cNvPr id="20" name="Immagine 19">
            <a:extLst>
              <a:ext uri="{FF2B5EF4-FFF2-40B4-BE49-F238E27FC236}">
                <a16:creationId xmlns:a16="http://schemas.microsoft.com/office/drawing/2014/main" id="{48D4580C-3A4F-4DEF-9522-0957453477BC}"/>
              </a:ext>
            </a:extLst>
          </p:cNvPr>
          <p:cNvPicPr>
            <a:picLocks noChangeAspect="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23999" y="8926093"/>
            <a:ext cx="863397" cy="645579"/>
          </a:xfrm>
          <a:prstGeom prst="rect">
            <a:avLst/>
          </a:prstGeom>
        </p:spPr>
      </p:pic>
      <p:pic>
        <p:nvPicPr>
          <p:cNvPr id="8" name="Immagine 7">
            <a:extLst>
              <a:ext uri="{FF2B5EF4-FFF2-40B4-BE49-F238E27FC236}">
                <a16:creationId xmlns:a16="http://schemas.microsoft.com/office/drawing/2014/main" id="{269CA969-B5A1-4284-A303-52A270097346}"/>
              </a:ext>
            </a:extLst>
          </p:cNvPr>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70839" y="7450299"/>
            <a:ext cx="1242972" cy="690543"/>
          </a:xfrm>
          <a:prstGeom prst="rect">
            <a:avLst/>
          </a:prstGeom>
        </p:spPr>
      </p:pic>
      <p:pic>
        <p:nvPicPr>
          <p:cNvPr id="14" name="Immagine 13" descr="Immagine che contiene testo, clipart, grafica vettoriale&#10;&#10;Descrizione generata automaticamente">
            <a:extLst>
              <a:ext uri="{FF2B5EF4-FFF2-40B4-BE49-F238E27FC236}">
                <a16:creationId xmlns:a16="http://schemas.microsoft.com/office/drawing/2014/main" id="{DC8E9A06-8EAB-4B5D-A188-8291514706FC}"/>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10790393" y="7690213"/>
            <a:ext cx="617120" cy="650033"/>
          </a:xfrm>
          <a:prstGeom prst="rect">
            <a:avLst/>
          </a:prstGeom>
        </p:spPr>
      </p:pic>
      <p:pic>
        <p:nvPicPr>
          <p:cNvPr id="62" name="Immagine 61">
            <a:extLst>
              <a:ext uri="{FF2B5EF4-FFF2-40B4-BE49-F238E27FC236}">
                <a16:creationId xmlns:a16="http://schemas.microsoft.com/office/drawing/2014/main" id="{BB0B263C-09BC-4CDA-AF3B-ABDB2D6FE93C}"/>
              </a:ext>
            </a:extLst>
          </p:cNvPr>
          <p:cNvPicPr>
            <a:picLocks noChangeAspect="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01293" y="8286281"/>
            <a:ext cx="1938939" cy="1454204"/>
          </a:xfrm>
          <a:prstGeom prst="rect">
            <a:avLst/>
          </a:prstGeom>
        </p:spPr>
      </p:pic>
      <p:pic>
        <p:nvPicPr>
          <p:cNvPr id="58" name="Immagine 57">
            <a:extLst>
              <a:ext uri="{FF2B5EF4-FFF2-40B4-BE49-F238E27FC236}">
                <a16:creationId xmlns:a16="http://schemas.microsoft.com/office/drawing/2014/main" id="{E9142455-4D29-42CE-BB05-53E8BBC87934}"/>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293045" y="7669551"/>
            <a:ext cx="888723" cy="850304"/>
          </a:xfrm>
          <a:prstGeom prst="rect">
            <a:avLst/>
          </a:prstGeom>
        </p:spPr>
      </p:pic>
      <p:pic>
        <p:nvPicPr>
          <p:cNvPr id="4" name="Immagine 3">
            <a:extLst>
              <a:ext uri="{FF2B5EF4-FFF2-40B4-BE49-F238E27FC236}">
                <a16:creationId xmlns:a16="http://schemas.microsoft.com/office/drawing/2014/main" id="{E5830C6D-767D-454F-85B9-F3EE2EED0528}"/>
              </a:ext>
            </a:extLst>
          </p:cNvPr>
          <p:cNvPicPr>
            <a:picLocks noChangeAspect="1"/>
          </p:cNvPicPr>
          <p:nvPr/>
        </p:nvPicPr>
        <p:blipFill>
          <a:blip r:embed="rId5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3367" y="1601928"/>
            <a:ext cx="1277000" cy="1277000"/>
          </a:xfrm>
          <a:prstGeom prst="rect">
            <a:avLst/>
          </a:prstGeom>
        </p:spPr>
      </p:pic>
      <p:pic>
        <p:nvPicPr>
          <p:cNvPr id="60" name="Immagine 59">
            <a:extLst>
              <a:ext uri="{FF2B5EF4-FFF2-40B4-BE49-F238E27FC236}">
                <a16:creationId xmlns:a16="http://schemas.microsoft.com/office/drawing/2014/main" id="{4B2EF2CF-DA3E-43A9-85A5-9EF81FC6BAA4}"/>
              </a:ext>
            </a:extLst>
          </p:cNvPr>
          <p:cNvPicPr/>
          <p:nvPr/>
        </p:nvPicPr>
        <p:blipFill>
          <a:blip r:embed="rId52" cstate="print">
            <a:extLst>
              <a:ext uri="{28A0092B-C50C-407E-A947-70E740481C1C}">
                <a14:useLocalDpi xmlns:a14="http://schemas.microsoft.com/office/drawing/2010/main" val="0"/>
              </a:ext>
            </a:extLst>
          </a:blip>
          <a:stretch>
            <a:fillRect/>
          </a:stretch>
        </p:blipFill>
        <p:spPr>
          <a:xfrm>
            <a:off x="2156339" y="5753380"/>
            <a:ext cx="2885839" cy="1277000"/>
          </a:xfrm>
          <a:prstGeom prst="rect">
            <a:avLst/>
          </a:prstGeom>
        </p:spPr>
      </p:pic>
      <p:pic>
        <p:nvPicPr>
          <p:cNvPr id="18" name="Immagine 17" descr="Immagine che contiene testo&#10;&#10;Descrizione generata automaticamente">
            <a:extLst>
              <a:ext uri="{FF2B5EF4-FFF2-40B4-BE49-F238E27FC236}">
                <a16:creationId xmlns:a16="http://schemas.microsoft.com/office/drawing/2014/main" id="{573620B8-118E-40CB-9821-495DE593D272}"/>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5317968" y="2257792"/>
            <a:ext cx="2246379" cy="880640"/>
          </a:xfrm>
          <a:prstGeom prst="rect">
            <a:avLst/>
          </a:prstGeom>
        </p:spPr>
      </p:pic>
      <p:pic>
        <p:nvPicPr>
          <p:cNvPr id="24" name="Immagine 23">
            <a:extLst>
              <a:ext uri="{FF2B5EF4-FFF2-40B4-BE49-F238E27FC236}">
                <a16:creationId xmlns:a16="http://schemas.microsoft.com/office/drawing/2014/main" id="{43F8DE99-0F7F-4B63-B3B0-5C05BA7DE376}"/>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2466341" y="3638823"/>
            <a:ext cx="1388203" cy="498783"/>
          </a:xfrm>
          <a:prstGeom prst="rect">
            <a:avLst/>
          </a:prstGeom>
        </p:spPr>
      </p:pic>
      <p:pic>
        <p:nvPicPr>
          <p:cNvPr id="28" name="Immagine 27">
            <a:extLst>
              <a:ext uri="{FF2B5EF4-FFF2-40B4-BE49-F238E27FC236}">
                <a16:creationId xmlns:a16="http://schemas.microsoft.com/office/drawing/2014/main" id="{817A0A0A-9DF6-4692-812F-7EA80C407261}"/>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14519802" y="6468479"/>
            <a:ext cx="1313559" cy="314796"/>
          </a:xfrm>
          <a:prstGeom prst="rect">
            <a:avLst/>
          </a:prstGeom>
        </p:spPr>
      </p:pic>
      <p:pic>
        <p:nvPicPr>
          <p:cNvPr id="32" name="Immagine 31" descr="Immagine che contiene testo, clipart&#10;&#10;Descrizione generata automaticamente">
            <a:extLst>
              <a:ext uri="{FF2B5EF4-FFF2-40B4-BE49-F238E27FC236}">
                <a16:creationId xmlns:a16="http://schemas.microsoft.com/office/drawing/2014/main" id="{2AB96E5F-ADF9-4032-B176-3F96CFFC082D}"/>
              </a:ext>
            </a:extLst>
          </p:cNvPr>
          <p:cNvPicPr>
            <a:picLocks noChangeAspect="1"/>
          </p:cNvPicPr>
          <p:nvPr/>
        </p:nvPicPr>
        <p:blipFill>
          <a:blip r:embed="rId5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34786" y="9233343"/>
            <a:ext cx="1760031" cy="398147"/>
          </a:xfrm>
          <a:prstGeom prst="rect">
            <a:avLst/>
          </a:prstGeom>
        </p:spPr>
      </p:pic>
      <p:pic>
        <p:nvPicPr>
          <p:cNvPr id="65" name="Immagine 64">
            <a:extLst>
              <a:ext uri="{FF2B5EF4-FFF2-40B4-BE49-F238E27FC236}">
                <a16:creationId xmlns:a16="http://schemas.microsoft.com/office/drawing/2014/main" id="{5CAEBC7E-FF46-4223-BB12-C9B70A356F43}"/>
              </a:ext>
            </a:extLst>
          </p:cNvPr>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15321210" y="5035576"/>
            <a:ext cx="1485903" cy="638937"/>
          </a:xfrm>
          <a:prstGeom prst="rect">
            <a:avLst/>
          </a:prstGeom>
        </p:spPr>
      </p:pic>
      <p:pic>
        <p:nvPicPr>
          <p:cNvPr id="67" name="Immagine 66">
            <a:extLst>
              <a:ext uri="{FF2B5EF4-FFF2-40B4-BE49-F238E27FC236}">
                <a16:creationId xmlns:a16="http://schemas.microsoft.com/office/drawing/2014/main" id="{067C5D76-08A9-4813-9AD8-CC2566C9D582}"/>
              </a:ext>
            </a:extLst>
          </p:cNvPr>
          <p:cNvPicPr>
            <a:picLocks noChangeAspect="1"/>
          </p:cNvPicPr>
          <p:nvPr/>
        </p:nvPicPr>
        <p:blipFill>
          <a:blip r:embed="rId5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78732" y="4434727"/>
            <a:ext cx="1938939" cy="347157"/>
          </a:xfrm>
          <a:prstGeom prst="rect">
            <a:avLst/>
          </a:prstGeom>
        </p:spPr>
      </p:pic>
      <p:pic>
        <p:nvPicPr>
          <p:cNvPr id="2" name="Immagine 1">
            <a:extLst>
              <a:ext uri="{FF2B5EF4-FFF2-40B4-BE49-F238E27FC236}">
                <a16:creationId xmlns:a16="http://schemas.microsoft.com/office/drawing/2014/main" id="{311A6F1A-EAE7-78FD-F0C5-26604A9507A0}"/>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9592457" y="1702071"/>
            <a:ext cx="1997393" cy="416243"/>
          </a:xfrm>
          <a:prstGeom prst="rect">
            <a:avLst/>
          </a:prstGeom>
        </p:spPr>
      </p:pic>
      <p:pic>
        <p:nvPicPr>
          <p:cNvPr id="10" name="Immagine 9">
            <a:extLst>
              <a:ext uri="{FF2B5EF4-FFF2-40B4-BE49-F238E27FC236}">
                <a16:creationId xmlns:a16="http://schemas.microsoft.com/office/drawing/2014/main" id="{D0B85A80-BAA6-48B1-A6A4-1918C9139D9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5147896" y="8462312"/>
            <a:ext cx="762000" cy="381953"/>
          </a:xfrm>
          <a:prstGeom prst="rect">
            <a:avLst/>
          </a:prstGeom>
        </p:spPr>
      </p:pic>
      <p:pic>
        <p:nvPicPr>
          <p:cNvPr id="22" name="Immagine 21">
            <a:extLst>
              <a:ext uri="{FF2B5EF4-FFF2-40B4-BE49-F238E27FC236}">
                <a16:creationId xmlns:a16="http://schemas.microsoft.com/office/drawing/2014/main" id="{C13C4FD9-D411-4EA0-B85B-1ACBC0C05C5B}"/>
              </a:ext>
            </a:extLst>
          </p:cNvPr>
          <p:cNvPicPr>
            <a:picLocks noChangeAspect="1"/>
          </p:cNvPicPr>
          <p:nvPr/>
        </p:nvPicPr>
        <p:blipFill>
          <a:blip r:embed="rId22"/>
          <a:stretch>
            <a:fillRect/>
          </a:stretch>
        </p:blipFill>
        <p:spPr>
          <a:xfrm>
            <a:off x="2325079" y="7341337"/>
            <a:ext cx="982496" cy="211329"/>
          </a:xfrm>
          <a:prstGeom prst="rect">
            <a:avLst/>
          </a:prstGeom>
        </p:spPr>
      </p:pic>
      <p:pic>
        <p:nvPicPr>
          <p:cNvPr id="26" name="Immagine 25">
            <a:extLst>
              <a:ext uri="{FF2B5EF4-FFF2-40B4-BE49-F238E27FC236}">
                <a16:creationId xmlns:a16="http://schemas.microsoft.com/office/drawing/2014/main" id="{A8290852-EF29-E0E6-4B2F-690E721B5FBE}"/>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6064161" y="7564285"/>
            <a:ext cx="1466851" cy="721995"/>
          </a:xfrm>
          <a:prstGeom prst="rect">
            <a:avLst/>
          </a:prstGeom>
        </p:spPr>
      </p:pic>
      <p:pic>
        <p:nvPicPr>
          <p:cNvPr id="53" name="Immagine 52" descr="Immagine che contiene Elementi grafici, grafica&#10;&#10;Descrizione generata automaticamente">
            <a:extLst>
              <a:ext uri="{FF2B5EF4-FFF2-40B4-BE49-F238E27FC236}">
                <a16:creationId xmlns:a16="http://schemas.microsoft.com/office/drawing/2014/main" id="{5254F0F6-F13A-A393-110D-4C6BA5B475C8}"/>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1416212" y="7783451"/>
            <a:ext cx="1106059" cy="456695"/>
          </a:xfrm>
          <a:prstGeom prst="rect">
            <a:avLst/>
          </a:prstGeom>
        </p:spPr>
      </p:pic>
      <p:pic>
        <p:nvPicPr>
          <p:cNvPr id="66" name="Immagine 65" descr="Immagine che contiene Carattere, Elementi grafici, logo, simbolo&#10;&#10;Descrizione generata automaticamente">
            <a:extLst>
              <a:ext uri="{FF2B5EF4-FFF2-40B4-BE49-F238E27FC236}">
                <a16:creationId xmlns:a16="http://schemas.microsoft.com/office/drawing/2014/main" id="{6CD958EA-4E60-9A4C-7854-4ADDF467132A}"/>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15492688" y="6997816"/>
            <a:ext cx="1036304" cy="456262"/>
          </a:xfrm>
          <a:prstGeom prst="rect">
            <a:avLst/>
          </a:prstGeom>
        </p:spPr>
      </p:pic>
      <p:pic>
        <p:nvPicPr>
          <p:cNvPr id="69" name="Immagine 68" descr="Immagine che contiene verde&#10;&#10;Descrizione generata automaticamente">
            <a:extLst>
              <a:ext uri="{FF2B5EF4-FFF2-40B4-BE49-F238E27FC236}">
                <a16:creationId xmlns:a16="http://schemas.microsoft.com/office/drawing/2014/main" id="{E37C22E3-301C-C4C1-59F4-FB6593ED1F3C}"/>
              </a:ext>
            </a:extLst>
          </p:cNvPr>
          <p:cNvPicPr>
            <a:picLocks noChangeAspect="1"/>
          </p:cNvPicPr>
          <p:nvPr/>
        </p:nvPicPr>
        <p:blipFill>
          <a:blip r:embed="rId6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093" y="5730632"/>
            <a:ext cx="1098281" cy="661248"/>
          </a:xfrm>
          <a:prstGeom prst="rect">
            <a:avLst/>
          </a:prstGeom>
        </p:spPr>
      </p:pic>
      <p:pic>
        <p:nvPicPr>
          <p:cNvPr id="71" name="Immagine 70" descr="Immagine che contiene Carattere, logo, testo, Elementi grafici&#10;&#10;Descrizione generata automaticamente">
            <a:extLst>
              <a:ext uri="{FF2B5EF4-FFF2-40B4-BE49-F238E27FC236}">
                <a16:creationId xmlns:a16="http://schemas.microsoft.com/office/drawing/2014/main" id="{1CC73CD7-4F5F-D638-0C05-AC50431E4D38}"/>
              </a:ext>
            </a:extLst>
          </p:cNvPr>
          <p:cNvPicPr>
            <a:picLocks noChangeAspect="1"/>
          </p:cNvPicPr>
          <p:nvPr/>
        </p:nvPicPr>
        <p:blipFill>
          <a:blip r:embed="rId6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59573" y="3219311"/>
            <a:ext cx="1538649" cy="456111"/>
          </a:xfrm>
          <a:prstGeom prst="rect">
            <a:avLst/>
          </a:prstGeom>
        </p:spPr>
      </p:pic>
      <p:pic>
        <p:nvPicPr>
          <p:cNvPr id="64" name="Immagine 63" descr="Immagine che contiene Carattere, testo, Elementi grafici, logo&#10;&#10;Descrizione generata automaticamente">
            <a:extLst>
              <a:ext uri="{FF2B5EF4-FFF2-40B4-BE49-F238E27FC236}">
                <a16:creationId xmlns:a16="http://schemas.microsoft.com/office/drawing/2014/main" id="{AB773C5C-581F-A90E-D491-89907C005BCD}"/>
              </a:ext>
            </a:extLst>
          </p:cNvPr>
          <p:cNvPicPr>
            <a:picLocks noChangeAspect="1"/>
          </p:cNvPicPr>
          <p:nvPr/>
        </p:nvPicPr>
        <p:blipFill>
          <a:blip r:embed="rId6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150240" y="5909500"/>
            <a:ext cx="1684310" cy="482380"/>
          </a:xfrm>
          <a:prstGeom prst="rect">
            <a:avLst/>
          </a:prstGeom>
        </p:spPr>
      </p:pic>
      <p:pic>
        <p:nvPicPr>
          <p:cNvPr id="70" name="Immagine 69" descr="Immagine che contiene Carattere, Elementi grafici, logo, simbolo&#10;&#10;Descrizione generata automaticamente">
            <a:extLst>
              <a:ext uri="{FF2B5EF4-FFF2-40B4-BE49-F238E27FC236}">
                <a16:creationId xmlns:a16="http://schemas.microsoft.com/office/drawing/2014/main" id="{9EC928E0-38EF-6F9D-6129-F3070A25495D}"/>
              </a:ext>
            </a:extLst>
          </p:cNvPr>
          <p:cNvPicPr>
            <a:picLocks noChangeAspect="1"/>
          </p:cNvPicPr>
          <p:nvPr/>
        </p:nvPicPr>
        <p:blipFill>
          <a:blip r:embed="rId6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02524" y="3062290"/>
            <a:ext cx="905362" cy="242545"/>
          </a:xfrm>
          <a:prstGeom prst="rect">
            <a:avLst/>
          </a:prstGeom>
        </p:spPr>
      </p:pic>
      <p:pic>
        <p:nvPicPr>
          <p:cNvPr id="73" name="Immagine 72" descr="Immagine che contiene logo, Carattere, design&#10;&#10;Descrizione generata automaticamente">
            <a:extLst>
              <a:ext uri="{FF2B5EF4-FFF2-40B4-BE49-F238E27FC236}">
                <a16:creationId xmlns:a16="http://schemas.microsoft.com/office/drawing/2014/main" id="{766A0166-7254-2F14-AF03-FC090D196A37}"/>
              </a:ext>
            </a:extLst>
          </p:cNvPr>
          <p:cNvPicPr>
            <a:picLocks noChangeAspect="1"/>
          </p:cNvPicPr>
          <p:nvPr/>
        </p:nvPicPr>
        <p:blipFill>
          <a:blip r:embed="rId6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385762" y="2297969"/>
            <a:ext cx="3471492" cy="2457349"/>
          </a:xfrm>
          <a:prstGeom prst="rect">
            <a:avLst/>
          </a:prstGeom>
        </p:spPr>
      </p:pic>
      <p:pic>
        <p:nvPicPr>
          <p:cNvPr id="77" name="Immagine 76" descr="Immagine che contiene logo, Carattere, Elementi grafici, simbolo&#10;&#10;Descrizione generata automaticamente">
            <a:extLst>
              <a:ext uri="{FF2B5EF4-FFF2-40B4-BE49-F238E27FC236}">
                <a16:creationId xmlns:a16="http://schemas.microsoft.com/office/drawing/2014/main" id="{AB285CB3-1F65-39C2-C1B6-046693CD5899}"/>
              </a:ext>
            </a:extLst>
          </p:cNvPr>
          <p:cNvPicPr>
            <a:picLocks noChangeAspect="1"/>
          </p:cNvPicPr>
          <p:nvPr/>
        </p:nvPicPr>
        <p:blipFill>
          <a:blip r:embed="rId6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398521" y="8844265"/>
            <a:ext cx="1132491" cy="278682"/>
          </a:xfrm>
          <a:prstGeom prst="rect">
            <a:avLst/>
          </a:prstGeom>
        </p:spPr>
      </p:pic>
      <p:pic>
        <p:nvPicPr>
          <p:cNvPr id="79" name="Immagine 78" descr="Immagine che contiene testo, Carattere, logo, Elementi grafici&#10;&#10;Descrizione generata automaticamente">
            <a:extLst>
              <a:ext uri="{FF2B5EF4-FFF2-40B4-BE49-F238E27FC236}">
                <a16:creationId xmlns:a16="http://schemas.microsoft.com/office/drawing/2014/main" id="{EB7E2193-EEAD-E6D3-BE77-616D095916AB}"/>
              </a:ext>
            </a:extLst>
          </p:cNvPr>
          <p:cNvPicPr>
            <a:picLocks noChangeAspect="1"/>
          </p:cNvPicPr>
          <p:nvPr/>
        </p:nvPicPr>
        <p:blipFill>
          <a:blip r:embed="rId69"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7923236" y="5126709"/>
            <a:ext cx="2441527" cy="817051"/>
          </a:xfrm>
          <a:prstGeom prst="rect">
            <a:avLst/>
          </a:prstGeom>
        </p:spPr>
      </p:pic>
      <p:sp>
        <p:nvSpPr>
          <p:cNvPr id="80" name="Segnaposto numero diapositiva 79">
            <a:extLst>
              <a:ext uri="{FF2B5EF4-FFF2-40B4-BE49-F238E27FC236}">
                <a16:creationId xmlns:a16="http://schemas.microsoft.com/office/drawing/2014/main" id="{DFF85433-1077-A907-186D-F83967D27BE1}"/>
              </a:ext>
            </a:extLst>
          </p:cNvPr>
          <p:cNvSpPr>
            <a:spLocks noGrp="1"/>
          </p:cNvSpPr>
          <p:nvPr>
            <p:ph type="sldNum" sz="quarter" idx="12"/>
          </p:nvPr>
        </p:nvSpPr>
        <p:spPr/>
        <p:txBody>
          <a:bodyPr/>
          <a:lstStyle/>
          <a:p>
            <a:r>
              <a:rPr lang="en-US" dirty="0"/>
              <a:t>13</a:t>
            </a:r>
          </a:p>
        </p:txBody>
      </p:sp>
    </p:spTree>
    <p:extLst>
      <p:ext uri="{BB962C8B-B14F-4D97-AF65-F5344CB8AC3E}">
        <p14:creationId xmlns:p14="http://schemas.microsoft.com/office/powerpoint/2010/main" val="2764558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5">
  <a:themeElements>
    <a:clrScheme name="Personalizzato 2">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ersonalizzato 1">
      <a:majorFont>
        <a:latin typeface="Montserrat"/>
        <a:ea typeface=""/>
        <a:cs typeface=""/>
      </a:majorFont>
      <a:minorFont>
        <a:latin typeface="Source Sans Pro"/>
        <a:ea typeface=""/>
        <a:cs typeface=""/>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5" id="{0A0D86C6-CDE7-4994-8AA8-2C3BE8D28BB9}" vid="{80C5054F-A2DA-4950-9740-5AEFD13F8139}"/>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 dockstate="right" visibility="0" width="350" row="6">
    <wetp:webextensionref xmlns:r="http://schemas.openxmlformats.org/officeDocument/2006/relationships" r:id="rId2"/>
  </wetp:taskpane>
  <wetp:taskpane dockstate="right" visibility="0" width="350" row="5">
    <wetp:webextensionref xmlns:r="http://schemas.openxmlformats.org/officeDocument/2006/relationships" r:id="rId3"/>
  </wetp:taskpane>
  <wetp:taskpane dockstate="right" visibility="0" width="350" row="7">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5E595C02-6DD3-444E-8712-D54259E98CBE}">
  <we:reference id="wa104363616" version="1.0.0.0" store="it-IT" storeType="OMEX"/>
  <we:alternateReferences>
    <we:reference id="WA104363616" version="1.0.0.0" store="WA104363616"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CAAF6945-CD78-4D2D-B3EE-CF099E8C51D0}">
  <we:reference id="wa200005662" version="2.0.0.0" store="it-IT" storeType="OMEX"/>
  <we:alternateReferences>
    <we:reference id="WA200005662" version="2.0.0.0" store="WA200005662"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2B767980-95F8-4F01-9D4B-C15B11A50595}">
  <we:reference id="wa104380500" version="1.0.0.1" store="it-IT" storeType="OMEX"/>
  <we:alternateReferences>
    <we:reference id="WA104380500" version="1.0.0.1" store="WA104380500"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2E83B3FA-8674-43CE-B49E-505B7317DAAF}">
  <we:reference id="wa200002783" version="1.0.0.0" store="it-IT" storeType="OMEX"/>
  <we:alternateReferences>
    <we:reference id="WA200002783" version="1.0.0.0" store="WA20000278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84</TotalTime>
  <Words>647</Words>
  <Application>Microsoft Office PowerPoint</Application>
  <PresentationFormat>Custom</PresentationFormat>
  <Paragraphs>69</Paragraphs>
  <Slides>7</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Calibri</vt:lpstr>
      <vt:lpstr>HK Grotesk Light</vt:lpstr>
      <vt:lpstr>Abadi</vt:lpstr>
      <vt:lpstr>Arial</vt:lpstr>
      <vt:lpstr>Source Sans Pro</vt:lpstr>
      <vt:lpstr>Montserrat</vt:lpstr>
      <vt:lpstr>Office Theme</vt:lpstr>
      <vt:lpstr>1_Tema5</vt:lpstr>
      <vt:lpstr>Company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SOLUZIONI PER LA SOSTENIBILITÀ D’IMPRESA​ def</dc:title>
  <dc:creator>Enrica Frau</dc:creator>
  <cp:lastModifiedBy>Giulia Grimaldi</cp:lastModifiedBy>
  <cp:revision>434</cp:revision>
  <dcterms:created xsi:type="dcterms:W3CDTF">2006-08-16T00:00:00Z</dcterms:created>
  <dcterms:modified xsi:type="dcterms:W3CDTF">2024-02-13T16:49:23Z</dcterms:modified>
  <dc:identifier>DAFMZZvtlAk</dc:identifier>
</cp:coreProperties>
</file>