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9" r:id="rId2"/>
  </p:sldMasterIdLst>
  <p:notesMasterIdLst>
    <p:notesMasterId r:id="rId17"/>
  </p:notesMasterIdLst>
  <p:sldIdLst>
    <p:sldId id="256" r:id="rId3"/>
    <p:sldId id="265" r:id="rId4"/>
    <p:sldId id="266" r:id="rId5"/>
    <p:sldId id="267" r:id="rId6"/>
    <p:sldId id="268" r:id="rId7"/>
    <p:sldId id="304" r:id="rId8"/>
    <p:sldId id="300" r:id="rId9"/>
    <p:sldId id="269" r:id="rId10"/>
    <p:sldId id="297" r:id="rId11"/>
    <p:sldId id="299" r:id="rId12"/>
    <p:sldId id="298" r:id="rId13"/>
    <p:sldId id="276" r:id="rId14"/>
    <p:sldId id="301" r:id="rId15"/>
    <p:sldId id="286" r:id="rId16"/>
  </p:sldIdLst>
  <p:sldSz cx="18288000" cy="10287000"/>
  <p:notesSz cx="6858000" cy="9144000"/>
  <p:embeddedFontLst>
    <p:embeddedFont>
      <p:font typeface="Abadi" panose="020B0604020104020204" pitchFamily="34" charset="0"/>
      <p:regular r:id="rId18"/>
    </p:embeddedFont>
    <p:embeddedFont>
      <p:font typeface="HK Grotesk Light" panose="020B0604020202020204" charset="0"/>
      <p:regular r:id="rId19"/>
    </p:embeddedFont>
    <p:embeddedFont>
      <p:font typeface="Montserrat" panose="00000500000000000000" pitchFamily="2" charset="0"/>
      <p:regular r:id="rId20"/>
      <p:bold r:id="rId21"/>
      <p:italic r:id="rId22"/>
      <p:boldItalic r:id="rId23"/>
    </p:embeddedFont>
    <p:embeddedFont>
      <p:font typeface="Source Sans Pro" panose="020B050303040302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F2E"/>
    <a:srgbClr val="F8D8E8"/>
    <a:srgbClr val="F2DEF2"/>
    <a:srgbClr val="E7F7D9"/>
    <a:srgbClr val="9BBB59"/>
    <a:srgbClr val="E0E9CD"/>
    <a:srgbClr val="F2F6EA"/>
    <a:srgbClr val="AAD8E4"/>
    <a:srgbClr val="3DB433"/>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129"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345E-1441-4094-B3F1-C92F3EA9B87A}" type="doc">
      <dgm:prSet loTypeId="urn:microsoft.com/office/officeart/2005/8/layout/cycle8" loCatId="cycle" qsTypeId="urn:microsoft.com/office/officeart/2005/8/quickstyle/simple1" qsCatId="simple" csTypeId="urn:microsoft.com/office/officeart/2005/8/colors/accent3_1" csCatId="accent3" phldr="1"/>
      <dgm:spPr/>
    </dgm:pt>
    <dgm:pt modelId="{9CA14A47-1104-46BE-857C-CC8ED0A10A54}">
      <dgm:prSet phldrT="[Testo]" custT="1"/>
      <dgm:spPr/>
      <dgm:t>
        <a:bodyPr/>
        <a:lstStyle/>
        <a:p>
          <a:r>
            <a:rPr lang="it-IT" sz="1550" b="1" dirty="0">
              <a:latin typeface="Abadi" panose="020B0604020104020204" pitchFamily="34" charset="0"/>
            </a:rPr>
            <a:t>RILASCIO DEL CERTIFICATO</a:t>
          </a:r>
        </a:p>
      </dgm:t>
    </dgm:pt>
    <dgm:pt modelId="{6B466A85-C6FE-436F-82F6-F26E38F223C6}" type="parTrans" cxnId="{0DBA09DD-5B81-4A25-8703-61CFAC0B72F4}">
      <dgm:prSet/>
      <dgm:spPr/>
      <dgm:t>
        <a:bodyPr/>
        <a:lstStyle/>
        <a:p>
          <a:endParaRPr lang="it-IT" sz="1550" b="1" dirty="0">
            <a:latin typeface="Abadi" panose="020B0604020104020204" pitchFamily="34" charset="0"/>
          </a:endParaRPr>
        </a:p>
      </dgm:t>
    </dgm:pt>
    <dgm:pt modelId="{59670A19-F364-48A5-80F4-BE3882B58655}" type="sibTrans" cxnId="{0DBA09DD-5B81-4A25-8703-61CFAC0B72F4}">
      <dgm:prSet/>
      <dgm:spPr/>
      <dgm:t>
        <a:bodyPr/>
        <a:lstStyle/>
        <a:p>
          <a:endParaRPr lang="it-IT" sz="1550" b="1" dirty="0">
            <a:latin typeface="Abadi" panose="020B0604020104020204" pitchFamily="34" charset="0"/>
          </a:endParaRPr>
        </a:p>
      </dgm:t>
    </dgm:pt>
    <dgm:pt modelId="{6ECDBE12-5439-4FBD-99B1-06B226303822}">
      <dgm:prSet phldrT="[Testo]" custT="1"/>
      <dgm:spPr/>
      <dgm:t>
        <a:bodyPr/>
        <a:lstStyle/>
        <a:p>
          <a:r>
            <a:rPr lang="it-IT" sz="1550" b="1" dirty="0">
              <a:latin typeface="Abadi" panose="020B0604020104020204" pitchFamily="34" charset="0"/>
            </a:rPr>
            <a:t>AUDIT DI SORVEGLIANZA</a:t>
          </a:r>
        </a:p>
      </dgm:t>
    </dgm:pt>
    <dgm:pt modelId="{4151CAD1-0F23-4238-A0AC-429B727E0195}" type="parTrans" cxnId="{9D1C41BA-62C7-4800-859C-A0F947F9E51A}">
      <dgm:prSet/>
      <dgm:spPr/>
      <dgm:t>
        <a:bodyPr/>
        <a:lstStyle/>
        <a:p>
          <a:endParaRPr lang="it-IT" sz="1550" b="1" dirty="0">
            <a:latin typeface="Abadi" panose="020B0604020104020204" pitchFamily="34" charset="0"/>
          </a:endParaRPr>
        </a:p>
      </dgm:t>
    </dgm:pt>
    <dgm:pt modelId="{245A42F9-A88E-4588-821C-0F3C5CD8E26D}" type="sibTrans" cxnId="{9D1C41BA-62C7-4800-859C-A0F947F9E51A}">
      <dgm:prSet/>
      <dgm:spPr/>
      <dgm:t>
        <a:bodyPr/>
        <a:lstStyle/>
        <a:p>
          <a:endParaRPr lang="it-IT" sz="1550" b="1" dirty="0">
            <a:latin typeface="Abadi" panose="020B0604020104020204" pitchFamily="34" charset="0"/>
          </a:endParaRPr>
        </a:p>
      </dgm:t>
    </dgm:pt>
    <dgm:pt modelId="{8BD8D292-94B3-41AE-A91E-EE1603F3A53A}">
      <dgm:prSet phldrT="[Testo]" custT="1"/>
      <dgm:spPr/>
      <dgm:t>
        <a:bodyPr/>
        <a:lstStyle/>
        <a:p>
          <a:r>
            <a:rPr lang="it-IT" sz="1550" b="1" dirty="0">
              <a:latin typeface="Abadi" panose="020B0604020104020204" pitchFamily="34" charset="0"/>
            </a:rPr>
            <a:t>AUDIT DI CERTIFICAZIONE</a:t>
          </a:r>
        </a:p>
      </dgm:t>
    </dgm:pt>
    <dgm:pt modelId="{75BAE1BB-BB1B-4D43-8B46-9FC64C4EB01E}" type="parTrans" cxnId="{F0CD5AB9-2249-4427-8481-1210280C0E5F}">
      <dgm:prSet/>
      <dgm:spPr/>
      <dgm:t>
        <a:bodyPr/>
        <a:lstStyle/>
        <a:p>
          <a:endParaRPr lang="it-IT" sz="1550" b="1" dirty="0">
            <a:latin typeface="Abadi" panose="020B0604020104020204" pitchFamily="34" charset="0"/>
          </a:endParaRPr>
        </a:p>
      </dgm:t>
    </dgm:pt>
    <dgm:pt modelId="{2366B461-950F-42D6-B07E-339240262312}" type="sibTrans" cxnId="{F0CD5AB9-2249-4427-8481-1210280C0E5F}">
      <dgm:prSet/>
      <dgm:spPr/>
      <dgm:t>
        <a:bodyPr/>
        <a:lstStyle/>
        <a:p>
          <a:endParaRPr lang="it-IT" sz="1550" b="1" dirty="0">
            <a:latin typeface="Abadi" panose="020B0604020104020204" pitchFamily="34" charset="0"/>
          </a:endParaRPr>
        </a:p>
      </dgm:t>
    </dgm:pt>
    <dgm:pt modelId="{0EDDF69B-A330-4BD5-9053-7A45B97CE705}">
      <dgm:prSet phldrT="[Testo]" custT="1"/>
      <dgm:spPr/>
      <dgm:t>
        <a:bodyPr/>
        <a:lstStyle/>
        <a:p>
          <a:r>
            <a:rPr lang="it-IT" sz="1550" b="1" dirty="0">
              <a:latin typeface="Abadi" panose="020B0604020104020204" pitchFamily="34" charset="0"/>
            </a:rPr>
            <a:t>RINNOVO DELLA CERTIFICAZIONE</a:t>
          </a:r>
        </a:p>
      </dgm:t>
    </dgm:pt>
    <dgm:pt modelId="{F7682570-0844-4B2D-BB33-5858213A5208}" type="parTrans" cxnId="{D8439169-3B50-4627-9C2C-BF4AE753179C}">
      <dgm:prSet/>
      <dgm:spPr/>
      <dgm:t>
        <a:bodyPr/>
        <a:lstStyle/>
        <a:p>
          <a:endParaRPr lang="it-IT" sz="1550" b="1" dirty="0">
            <a:latin typeface="Abadi" panose="020B0604020104020204" pitchFamily="34" charset="0"/>
          </a:endParaRPr>
        </a:p>
      </dgm:t>
    </dgm:pt>
    <dgm:pt modelId="{6DD01EED-EA16-4E25-9F3A-5EB9BAD0AE98}" type="sibTrans" cxnId="{D8439169-3B50-4627-9C2C-BF4AE753179C}">
      <dgm:prSet/>
      <dgm:spPr/>
      <dgm:t>
        <a:bodyPr/>
        <a:lstStyle/>
        <a:p>
          <a:endParaRPr lang="it-IT" sz="1550" b="1" dirty="0">
            <a:latin typeface="Abadi" panose="020B0604020104020204" pitchFamily="34" charset="0"/>
          </a:endParaRPr>
        </a:p>
      </dgm:t>
    </dgm:pt>
    <dgm:pt modelId="{B7DFF543-B4FF-4934-861E-3BEC28E3B0E8}" type="pres">
      <dgm:prSet presAssocID="{C772345E-1441-4094-B3F1-C92F3EA9B87A}" presName="compositeShape" presStyleCnt="0">
        <dgm:presLayoutVars>
          <dgm:chMax val="7"/>
          <dgm:dir/>
          <dgm:resizeHandles val="exact"/>
        </dgm:presLayoutVars>
      </dgm:prSet>
      <dgm:spPr/>
    </dgm:pt>
    <dgm:pt modelId="{2CB5F625-455E-42EB-8BB6-E0B455A8E895}" type="pres">
      <dgm:prSet presAssocID="{C772345E-1441-4094-B3F1-C92F3EA9B87A}" presName="wedge1" presStyleLbl="node1" presStyleIdx="0" presStyleCnt="4"/>
      <dgm:spPr/>
    </dgm:pt>
    <dgm:pt modelId="{2C48B871-12C6-4BED-A004-EA9058794E96}" type="pres">
      <dgm:prSet presAssocID="{C772345E-1441-4094-B3F1-C92F3EA9B87A}" presName="dummy1a" presStyleCnt="0"/>
      <dgm:spPr/>
    </dgm:pt>
    <dgm:pt modelId="{87959FAD-776F-44D4-B426-3EECF3F815DF}" type="pres">
      <dgm:prSet presAssocID="{C772345E-1441-4094-B3F1-C92F3EA9B87A}" presName="dummy1b" presStyleCnt="0"/>
      <dgm:spPr/>
    </dgm:pt>
    <dgm:pt modelId="{00AEBDB5-0918-4542-8FC7-DC39EF88CB89}" type="pres">
      <dgm:prSet presAssocID="{C772345E-1441-4094-B3F1-C92F3EA9B87A}" presName="wedge1Tx" presStyleLbl="node1" presStyleIdx="0" presStyleCnt="4">
        <dgm:presLayoutVars>
          <dgm:chMax val="0"/>
          <dgm:chPref val="0"/>
          <dgm:bulletEnabled val="1"/>
        </dgm:presLayoutVars>
      </dgm:prSet>
      <dgm:spPr/>
    </dgm:pt>
    <dgm:pt modelId="{A9D5BB10-E3DF-4A60-9599-68FC38249EAC}" type="pres">
      <dgm:prSet presAssocID="{C772345E-1441-4094-B3F1-C92F3EA9B87A}" presName="wedge2" presStyleLbl="node1" presStyleIdx="1" presStyleCnt="4"/>
      <dgm:spPr/>
    </dgm:pt>
    <dgm:pt modelId="{6F243C5A-2F34-4771-AC74-B419ABC0B9E4}" type="pres">
      <dgm:prSet presAssocID="{C772345E-1441-4094-B3F1-C92F3EA9B87A}" presName="dummy2a" presStyleCnt="0"/>
      <dgm:spPr/>
    </dgm:pt>
    <dgm:pt modelId="{0EC272FB-9FBD-4548-825E-79A93ADCEEC1}" type="pres">
      <dgm:prSet presAssocID="{C772345E-1441-4094-B3F1-C92F3EA9B87A}" presName="dummy2b" presStyleCnt="0"/>
      <dgm:spPr/>
    </dgm:pt>
    <dgm:pt modelId="{CEFA677F-4D97-48AD-95F9-A434E1FE7452}" type="pres">
      <dgm:prSet presAssocID="{C772345E-1441-4094-B3F1-C92F3EA9B87A}" presName="wedge2Tx" presStyleLbl="node1" presStyleIdx="1" presStyleCnt="4">
        <dgm:presLayoutVars>
          <dgm:chMax val="0"/>
          <dgm:chPref val="0"/>
          <dgm:bulletEnabled val="1"/>
        </dgm:presLayoutVars>
      </dgm:prSet>
      <dgm:spPr/>
    </dgm:pt>
    <dgm:pt modelId="{B304CB32-9809-4C8C-8848-A0623BFF9143}" type="pres">
      <dgm:prSet presAssocID="{C772345E-1441-4094-B3F1-C92F3EA9B87A}" presName="wedge3" presStyleLbl="node1" presStyleIdx="2" presStyleCnt="4"/>
      <dgm:spPr/>
    </dgm:pt>
    <dgm:pt modelId="{BC7B374B-E546-4F2A-888B-0A6851EA6069}" type="pres">
      <dgm:prSet presAssocID="{C772345E-1441-4094-B3F1-C92F3EA9B87A}" presName="dummy3a" presStyleCnt="0"/>
      <dgm:spPr/>
    </dgm:pt>
    <dgm:pt modelId="{9DD70EAD-69CD-4581-985D-4C7BA2A21622}" type="pres">
      <dgm:prSet presAssocID="{C772345E-1441-4094-B3F1-C92F3EA9B87A}" presName="dummy3b" presStyleCnt="0"/>
      <dgm:spPr/>
    </dgm:pt>
    <dgm:pt modelId="{C694C62E-FCCB-4530-B1BB-AB169062D28D}" type="pres">
      <dgm:prSet presAssocID="{C772345E-1441-4094-B3F1-C92F3EA9B87A}" presName="wedge3Tx" presStyleLbl="node1" presStyleIdx="2" presStyleCnt="4">
        <dgm:presLayoutVars>
          <dgm:chMax val="0"/>
          <dgm:chPref val="0"/>
          <dgm:bulletEnabled val="1"/>
        </dgm:presLayoutVars>
      </dgm:prSet>
      <dgm:spPr/>
    </dgm:pt>
    <dgm:pt modelId="{78700DA3-10C6-4658-9EB9-1CE97FC81AE2}" type="pres">
      <dgm:prSet presAssocID="{C772345E-1441-4094-B3F1-C92F3EA9B87A}" presName="wedge4" presStyleLbl="node1" presStyleIdx="3" presStyleCnt="4"/>
      <dgm:spPr/>
    </dgm:pt>
    <dgm:pt modelId="{F57BB914-5AC2-4EBF-B7FF-4F78EAD3F0EC}" type="pres">
      <dgm:prSet presAssocID="{C772345E-1441-4094-B3F1-C92F3EA9B87A}" presName="dummy4a" presStyleCnt="0"/>
      <dgm:spPr/>
    </dgm:pt>
    <dgm:pt modelId="{2DFB4DA7-D098-47F8-990A-A6684B09820A}" type="pres">
      <dgm:prSet presAssocID="{C772345E-1441-4094-B3F1-C92F3EA9B87A}" presName="dummy4b" presStyleCnt="0"/>
      <dgm:spPr/>
    </dgm:pt>
    <dgm:pt modelId="{BB46D0CF-C3A4-43C8-8089-53592AE38A1E}" type="pres">
      <dgm:prSet presAssocID="{C772345E-1441-4094-B3F1-C92F3EA9B87A}" presName="wedge4Tx" presStyleLbl="node1" presStyleIdx="3" presStyleCnt="4">
        <dgm:presLayoutVars>
          <dgm:chMax val="0"/>
          <dgm:chPref val="0"/>
          <dgm:bulletEnabled val="1"/>
        </dgm:presLayoutVars>
      </dgm:prSet>
      <dgm:spPr/>
    </dgm:pt>
    <dgm:pt modelId="{454E19DE-AE65-4892-863F-9F1CA753E9FC}" type="pres">
      <dgm:prSet presAssocID="{59670A19-F364-48A5-80F4-BE3882B58655}" presName="arrowWedge1" presStyleLbl="fgSibTrans2D1" presStyleIdx="0" presStyleCnt="4"/>
      <dgm:spPr/>
    </dgm:pt>
    <dgm:pt modelId="{2CD5C1BD-6602-4524-9866-9CC59FED3875}" type="pres">
      <dgm:prSet presAssocID="{245A42F9-A88E-4588-821C-0F3C5CD8E26D}" presName="arrowWedge2" presStyleLbl="fgSibTrans2D1" presStyleIdx="1" presStyleCnt="4"/>
      <dgm:spPr/>
    </dgm:pt>
    <dgm:pt modelId="{F489E43A-1C6D-465E-90EF-C2ACCC82E754}" type="pres">
      <dgm:prSet presAssocID="{6DD01EED-EA16-4E25-9F3A-5EB9BAD0AE98}" presName="arrowWedge3" presStyleLbl="fgSibTrans2D1" presStyleIdx="2" presStyleCnt="4"/>
      <dgm:spPr/>
    </dgm:pt>
    <dgm:pt modelId="{4DC7856F-E91C-4FD5-984F-E5600C2B45CE}" type="pres">
      <dgm:prSet presAssocID="{2366B461-950F-42D6-B07E-339240262312}" presName="arrowWedge4" presStyleLbl="fgSibTrans2D1" presStyleIdx="3" presStyleCnt="4"/>
      <dgm:spPr/>
    </dgm:pt>
  </dgm:ptLst>
  <dgm:cxnLst>
    <dgm:cxn modelId="{2AEB4A01-1C25-4F6B-B464-CD66A1B7C75B}" type="presOf" srcId="{9CA14A47-1104-46BE-857C-CC8ED0A10A54}" destId="{2CB5F625-455E-42EB-8BB6-E0B455A8E895}" srcOrd="0" destOrd="0" presId="urn:microsoft.com/office/officeart/2005/8/layout/cycle8"/>
    <dgm:cxn modelId="{09CD8A16-7BBC-4404-A04A-89FBB011DCC8}" type="presOf" srcId="{6ECDBE12-5439-4FBD-99B1-06B226303822}" destId="{CEFA677F-4D97-48AD-95F9-A434E1FE7452}" srcOrd="1" destOrd="0" presId="urn:microsoft.com/office/officeart/2005/8/layout/cycle8"/>
    <dgm:cxn modelId="{77EAE021-D6C9-4427-8233-C5EB4705C79F}" type="presOf" srcId="{C772345E-1441-4094-B3F1-C92F3EA9B87A}" destId="{B7DFF543-B4FF-4934-861E-3BEC28E3B0E8}" srcOrd="0" destOrd="0" presId="urn:microsoft.com/office/officeart/2005/8/layout/cycle8"/>
    <dgm:cxn modelId="{D8439169-3B50-4627-9C2C-BF4AE753179C}" srcId="{C772345E-1441-4094-B3F1-C92F3EA9B87A}" destId="{0EDDF69B-A330-4BD5-9053-7A45B97CE705}" srcOrd="2" destOrd="0" parTransId="{F7682570-0844-4B2D-BB33-5858213A5208}" sibTransId="{6DD01EED-EA16-4E25-9F3A-5EB9BAD0AE98}"/>
    <dgm:cxn modelId="{B1215C6F-1501-44CF-9E1D-B4D4B21A451D}" type="presOf" srcId="{8BD8D292-94B3-41AE-A91E-EE1603F3A53A}" destId="{BB46D0CF-C3A4-43C8-8089-53592AE38A1E}" srcOrd="1" destOrd="0" presId="urn:microsoft.com/office/officeart/2005/8/layout/cycle8"/>
    <dgm:cxn modelId="{D8E5F150-A626-4AE5-8EC8-E55BF88F118E}" type="presOf" srcId="{6ECDBE12-5439-4FBD-99B1-06B226303822}" destId="{A9D5BB10-E3DF-4A60-9599-68FC38249EAC}" srcOrd="0" destOrd="0" presId="urn:microsoft.com/office/officeart/2005/8/layout/cycle8"/>
    <dgm:cxn modelId="{0B02E694-F934-4133-BF1C-5458ABDD519E}" type="presOf" srcId="{0EDDF69B-A330-4BD5-9053-7A45B97CE705}" destId="{C694C62E-FCCB-4530-B1BB-AB169062D28D}" srcOrd="1" destOrd="0" presId="urn:microsoft.com/office/officeart/2005/8/layout/cycle8"/>
    <dgm:cxn modelId="{C256FDB3-1A0B-4031-A64B-1E3C4CBAAE5B}" type="presOf" srcId="{9CA14A47-1104-46BE-857C-CC8ED0A10A54}" destId="{00AEBDB5-0918-4542-8FC7-DC39EF88CB89}" srcOrd="1" destOrd="0" presId="urn:microsoft.com/office/officeart/2005/8/layout/cycle8"/>
    <dgm:cxn modelId="{F0CD5AB9-2249-4427-8481-1210280C0E5F}" srcId="{C772345E-1441-4094-B3F1-C92F3EA9B87A}" destId="{8BD8D292-94B3-41AE-A91E-EE1603F3A53A}" srcOrd="3" destOrd="0" parTransId="{75BAE1BB-BB1B-4D43-8B46-9FC64C4EB01E}" sibTransId="{2366B461-950F-42D6-B07E-339240262312}"/>
    <dgm:cxn modelId="{9D1C41BA-62C7-4800-859C-A0F947F9E51A}" srcId="{C772345E-1441-4094-B3F1-C92F3EA9B87A}" destId="{6ECDBE12-5439-4FBD-99B1-06B226303822}" srcOrd="1" destOrd="0" parTransId="{4151CAD1-0F23-4238-A0AC-429B727E0195}" sibTransId="{245A42F9-A88E-4588-821C-0F3C5CD8E26D}"/>
    <dgm:cxn modelId="{0DBA09DD-5B81-4A25-8703-61CFAC0B72F4}" srcId="{C772345E-1441-4094-B3F1-C92F3EA9B87A}" destId="{9CA14A47-1104-46BE-857C-CC8ED0A10A54}" srcOrd="0" destOrd="0" parTransId="{6B466A85-C6FE-436F-82F6-F26E38F223C6}" sibTransId="{59670A19-F364-48A5-80F4-BE3882B58655}"/>
    <dgm:cxn modelId="{BF3B69E0-6593-4551-A416-17384DF21B0A}" type="presOf" srcId="{8BD8D292-94B3-41AE-A91E-EE1603F3A53A}" destId="{78700DA3-10C6-4658-9EB9-1CE97FC81AE2}" srcOrd="0" destOrd="0" presId="urn:microsoft.com/office/officeart/2005/8/layout/cycle8"/>
    <dgm:cxn modelId="{4E9B95F0-CFE7-46FB-AADD-7B05CCB71CB2}" type="presOf" srcId="{0EDDF69B-A330-4BD5-9053-7A45B97CE705}" destId="{B304CB32-9809-4C8C-8848-A0623BFF9143}" srcOrd="0" destOrd="0" presId="urn:microsoft.com/office/officeart/2005/8/layout/cycle8"/>
    <dgm:cxn modelId="{F24755EE-1B29-4290-AAC4-000899190901}" type="presParOf" srcId="{B7DFF543-B4FF-4934-861E-3BEC28E3B0E8}" destId="{2CB5F625-455E-42EB-8BB6-E0B455A8E895}" srcOrd="0" destOrd="0" presId="urn:microsoft.com/office/officeart/2005/8/layout/cycle8"/>
    <dgm:cxn modelId="{AA04CA7D-FC23-436C-8F12-12DF5A0AAFEF}" type="presParOf" srcId="{B7DFF543-B4FF-4934-861E-3BEC28E3B0E8}" destId="{2C48B871-12C6-4BED-A004-EA9058794E96}" srcOrd="1" destOrd="0" presId="urn:microsoft.com/office/officeart/2005/8/layout/cycle8"/>
    <dgm:cxn modelId="{EDCACCF9-ED71-4365-B924-CE65C164E224}" type="presParOf" srcId="{B7DFF543-B4FF-4934-861E-3BEC28E3B0E8}" destId="{87959FAD-776F-44D4-B426-3EECF3F815DF}" srcOrd="2" destOrd="0" presId="urn:microsoft.com/office/officeart/2005/8/layout/cycle8"/>
    <dgm:cxn modelId="{1D3E5996-AA98-42ED-8FB9-43BC489DB4A9}" type="presParOf" srcId="{B7DFF543-B4FF-4934-861E-3BEC28E3B0E8}" destId="{00AEBDB5-0918-4542-8FC7-DC39EF88CB89}" srcOrd="3" destOrd="0" presId="urn:microsoft.com/office/officeart/2005/8/layout/cycle8"/>
    <dgm:cxn modelId="{5BE9D7A4-C57D-4091-BA04-949BA9D2D928}" type="presParOf" srcId="{B7DFF543-B4FF-4934-861E-3BEC28E3B0E8}" destId="{A9D5BB10-E3DF-4A60-9599-68FC38249EAC}" srcOrd="4" destOrd="0" presId="urn:microsoft.com/office/officeart/2005/8/layout/cycle8"/>
    <dgm:cxn modelId="{3E238A79-1E17-4A7A-BA3B-6A85FF489314}" type="presParOf" srcId="{B7DFF543-B4FF-4934-861E-3BEC28E3B0E8}" destId="{6F243C5A-2F34-4771-AC74-B419ABC0B9E4}" srcOrd="5" destOrd="0" presId="urn:microsoft.com/office/officeart/2005/8/layout/cycle8"/>
    <dgm:cxn modelId="{F8F6972B-D980-48A6-B54A-6CC853C61A15}" type="presParOf" srcId="{B7DFF543-B4FF-4934-861E-3BEC28E3B0E8}" destId="{0EC272FB-9FBD-4548-825E-79A93ADCEEC1}" srcOrd="6" destOrd="0" presId="urn:microsoft.com/office/officeart/2005/8/layout/cycle8"/>
    <dgm:cxn modelId="{69CA6BE2-B8E8-41F4-8F03-69DC2407C221}" type="presParOf" srcId="{B7DFF543-B4FF-4934-861E-3BEC28E3B0E8}" destId="{CEFA677F-4D97-48AD-95F9-A434E1FE7452}" srcOrd="7" destOrd="0" presId="urn:microsoft.com/office/officeart/2005/8/layout/cycle8"/>
    <dgm:cxn modelId="{0BBB4BAD-3C42-4CBE-8595-A36C7C7C8970}" type="presParOf" srcId="{B7DFF543-B4FF-4934-861E-3BEC28E3B0E8}" destId="{B304CB32-9809-4C8C-8848-A0623BFF9143}" srcOrd="8" destOrd="0" presId="urn:microsoft.com/office/officeart/2005/8/layout/cycle8"/>
    <dgm:cxn modelId="{B03E0E6A-40DE-4E50-87D2-9030A4F55F88}" type="presParOf" srcId="{B7DFF543-B4FF-4934-861E-3BEC28E3B0E8}" destId="{BC7B374B-E546-4F2A-888B-0A6851EA6069}" srcOrd="9" destOrd="0" presId="urn:microsoft.com/office/officeart/2005/8/layout/cycle8"/>
    <dgm:cxn modelId="{61B5CFF3-A10C-44B8-BEDD-3B6B9E699D85}" type="presParOf" srcId="{B7DFF543-B4FF-4934-861E-3BEC28E3B0E8}" destId="{9DD70EAD-69CD-4581-985D-4C7BA2A21622}" srcOrd="10" destOrd="0" presId="urn:microsoft.com/office/officeart/2005/8/layout/cycle8"/>
    <dgm:cxn modelId="{3C5112DE-ADB9-4E79-B52A-AAFB165B0AD6}" type="presParOf" srcId="{B7DFF543-B4FF-4934-861E-3BEC28E3B0E8}" destId="{C694C62E-FCCB-4530-B1BB-AB169062D28D}" srcOrd="11" destOrd="0" presId="urn:microsoft.com/office/officeart/2005/8/layout/cycle8"/>
    <dgm:cxn modelId="{EE0C366E-0875-4DC6-9B7D-E59B5122048A}" type="presParOf" srcId="{B7DFF543-B4FF-4934-861E-3BEC28E3B0E8}" destId="{78700DA3-10C6-4658-9EB9-1CE97FC81AE2}" srcOrd="12" destOrd="0" presId="urn:microsoft.com/office/officeart/2005/8/layout/cycle8"/>
    <dgm:cxn modelId="{95902C10-B4AF-4B75-9498-77CF7DF0CC27}" type="presParOf" srcId="{B7DFF543-B4FF-4934-861E-3BEC28E3B0E8}" destId="{F57BB914-5AC2-4EBF-B7FF-4F78EAD3F0EC}" srcOrd="13" destOrd="0" presId="urn:microsoft.com/office/officeart/2005/8/layout/cycle8"/>
    <dgm:cxn modelId="{22AC2CC7-9E61-4FC9-A933-9BF66604DCA1}" type="presParOf" srcId="{B7DFF543-B4FF-4934-861E-3BEC28E3B0E8}" destId="{2DFB4DA7-D098-47F8-990A-A6684B09820A}" srcOrd="14" destOrd="0" presId="urn:microsoft.com/office/officeart/2005/8/layout/cycle8"/>
    <dgm:cxn modelId="{3DEF54E6-F26D-4D58-B439-EC0C9DD34106}" type="presParOf" srcId="{B7DFF543-B4FF-4934-861E-3BEC28E3B0E8}" destId="{BB46D0CF-C3A4-43C8-8089-53592AE38A1E}" srcOrd="15" destOrd="0" presId="urn:microsoft.com/office/officeart/2005/8/layout/cycle8"/>
    <dgm:cxn modelId="{F3CF67A9-1215-4A92-A3D5-B4AF081825A7}" type="presParOf" srcId="{B7DFF543-B4FF-4934-861E-3BEC28E3B0E8}" destId="{454E19DE-AE65-4892-863F-9F1CA753E9FC}" srcOrd="16" destOrd="0" presId="urn:microsoft.com/office/officeart/2005/8/layout/cycle8"/>
    <dgm:cxn modelId="{6D6F46B3-2D1D-44E2-90F8-D5C27FC9400A}" type="presParOf" srcId="{B7DFF543-B4FF-4934-861E-3BEC28E3B0E8}" destId="{2CD5C1BD-6602-4524-9866-9CC59FED3875}" srcOrd="17" destOrd="0" presId="urn:microsoft.com/office/officeart/2005/8/layout/cycle8"/>
    <dgm:cxn modelId="{94701FC9-1285-4EFE-9980-E221178C6E9A}" type="presParOf" srcId="{B7DFF543-B4FF-4934-861E-3BEC28E3B0E8}" destId="{F489E43A-1C6D-465E-90EF-C2ACCC82E754}" srcOrd="18" destOrd="0" presId="urn:microsoft.com/office/officeart/2005/8/layout/cycle8"/>
    <dgm:cxn modelId="{9D4EF327-86AE-4EBF-8EC2-D509667FAF0E}" type="presParOf" srcId="{B7DFF543-B4FF-4934-861E-3BEC28E3B0E8}" destId="{4DC7856F-E91C-4FD5-984F-E5600C2B45CE}"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65E83-5B52-49B4-9AAD-E9C5BEF24246}"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it-IT"/>
        </a:p>
      </dgm:t>
    </dgm:pt>
    <dgm:pt modelId="{6D809EAD-D264-409F-BCB4-FE77D22D5895}">
      <dgm:prSet phldrT="[Testo]" custT="1"/>
      <dgm:spPr>
        <a:solidFill>
          <a:schemeClr val="accent2">
            <a:lumMod val="60000"/>
            <a:lumOff val="40000"/>
          </a:schemeClr>
        </a:solidFill>
      </dgm:spPr>
      <dgm:t>
        <a:bodyPr/>
        <a:lstStyle/>
        <a:p>
          <a:r>
            <a:rPr lang="it-IT" sz="1600" b="1" dirty="0">
              <a:latin typeface="Abadi" panose="020B0604020104020204" pitchFamily="34" charset="0"/>
            </a:rPr>
            <a:t>DATI PERSONALI</a:t>
          </a:r>
        </a:p>
      </dgm:t>
    </dgm:pt>
    <dgm:pt modelId="{34E4AC21-088C-4DB6-ABBC-C91513BEC8F5}" type="parTrans" cxnId="{8690C2D1-F5CE-49A0-B65A-D9D9360A8482}">
      <dgm:prSet/>
      <dgm:spPr/>
      <dgm:t>
        <a:bodyPr/>
        <a:lstStyle/>
        <a:p>
          <a:endParaRPr lang="it-IT" sz="1600">
            <a:latin typeface="Abadi" panose="020B0604020104020204" pitchFamily="34" charset="0"/>
          </a:endParaRPr>
        </a:p>
      </dgm:t>
    </dgm:pt>
    <dgm:pt modelId="{30B54465-B0DF-4D4C-9A7A-754A775C4667}" type="sibTrans" cxnId="{8690C2D1-F5CE-49A0-B65A-D9D9360A8482}">
      <dgm:prSet/>
      <dgm:spPr/>
      <dgm:t>
        <a:bodyPr/>
        <a:lstStyle/>
        <a:p>
          <a:endParaRPr lang="it-IT" sz="1600">
            <a:latin typeface="Abadi" panose="020B0604020104020204" pitchFamily="34" charset="0"/>
          </a:endParaRPr>
        </a:p>
      </dgm:t>
    </dgm:pt>
    <dgm:pt modelId="{7E579C4C-BD6C-4D03-8CB9-E69B8B6F5C8A}">
      <dgm:prSet phldrT="[Testo]" custT="1"/>
      <dgm:spPr/>
      <dgm:t>
        <a:bodyPr/>
        <a:lstStyle/>
        <a:p>
          <a:r>
            <a:rPr lang="it-IT" sz="1600" dirty="0">
              <a:latin typeface="Abadi" panose="020B0604020104020204" pitchFamily="34" charset="0"/>
            </a:rPr>
            <a:t>CONTROLLI</a:t>
          </a:r>
        </a:p>
      </dgm:t>
    </dgm:pt>
    <dgm:pt modelId="{4A42D5A5-5F58-4AD1-87D5-0448DCE1B033}" type="parTrans" cxnId="{B9B58A0B-2FF3-4617-8C09-6A7248C218D8}">
      <dgm:prSet/>
      <dgm:spPr/>
      <dgm:t>
        <a:bodyPr/>
        <a:lstStyle/>
        <a:p>
          <a:endParaRPr lang="it-IT" sz="1600">
            <a:latin typeface="Abadi" panose="020B0604020104020204" pitchFamily="34" charset="0"/>
          </a:endParaRPr>
        </a:p>
      </dgm:t>
    </dgm:pt>
    <dgm:pt modelId="{1D9E3E7C-6632-4724-9C96-BAB7CFC5392C}" type="sibTrans" cxnId="{B9B58A0B-2FF3-4617-8C09-6A7248C218D8}">
      <dgm:prSet/>
      <dgm:spPr/>
      <dgm:t>
        <a:bodyPr/>
        <a:lstStyle/>
        <a:p>
          <a:endParaRPr lang="it-IT" sz="1600">
            <a:latin typeface="Abadi" panose="020B0604020104020204" pitchFamily="34" charset="0"/>
          </a:endParaRPr>
        </a:p>
      </dgm:t>
    </dgm:pt>
    <dgm:pt modelId="{A310168E-2929-4364-9C0E-9EE4FCB87423}">
      <dgm:prSet phldrT="[Testo]" custT="1"/>
      <dgm:spPr>
        <a:solidFill>
          <a:srgbClr val="9BBB59"/>
        </a:solidFill>
      </dgm:spPr>
      <dgm:t>
        <a:bodyPr/>
        <a:lstStyle/>
        <a:p>
          <a:r>
            <a:rPr lang="it-IT" sz="1600" dirty="0">
              <a:latin typeface="Abadi" panose="020B0604020104020204" pitchFamily="34" charset="0"/>
            </a:rPr>
            <a:t>PROCESSI E REGOLE</a:t>
          </a:r>
        </a:p>
      </dgm:t>
    </dgm:pt>
    <dgm:pt modelId="{90D03274-CF02-45EE-A057-8C5BCE1BC3C2}" type="parTrans" cxnId="{8348BDB1-8687-4DC2-815F-A7E0434FD5AF}">
      <dgm:prSet/>
      <dgm:spPr/>
      <dgm:t>
        <a:bodyPr/>
        <a:lstStyle/>
        <a:p>
          <a:endParaRPr lang="it-IT" sz="1600">
            <a:latin typeface="Abadi" panose="020B0604020104020204" pitchFamily="34" charset="0"/>
          </a:endParaRPr>
        </a:p>
      </dgm:t>
    </dgm:pt>
    <dgm:pt modelId="{228EA589-964A-46FB-9C1C-A810CDC242E4}" type="sibTrans" cxnId="{8348BDB1-8687-4DC2-815F-A7E0434FD5AF}">
      <dgm:prSet/>
      <dgm:spPr/>
      <dgm:t>
        <a:bodyPr/>
        <a:lstStyle/>
        <a:p>
          <a:endParaRPr lang="it-IT" sz="1600">
            <a:latin typeface="Abadi" panose="020B0604020104020204" pitchFamily="34" charset="0"/>
          </a:endParaRPr>
        </a:p>
      </dgm:t>
    </dgm:pt>
    <dgm:pt modelId="{4FC3BB60-57FF-4405-885C-147FE909F09E}">
      <dgm:prSet phldrT="[Testo]" custT="1"/>
      <dgm:spPr/>
      <dgm:t>
        <a:bodyPr/>
        <a:lstStyle/>
        <a:p>
          <a:r>
            <a:rPr lang="it-IT" sz="1600" dirty="0">
              <a:latin typeface="Abadi" panose="020B0604020104020204" pitchFamily="34" charset="0"/>
            </a:rPr>
            <a:t>TECNOLOGIA E STRUMENTI</a:t>
          </a:r>
        </a:p>
      </dgm:t>
    </dgm:pt>
    <dgm:pt modelId="{EFEFE2D0-42B9-4268-B67D-E36870B339ED}" type="parTrans" cxnId="{CECC7C98-26CC-4CD0-A925-80ED0E94505C}">
      <dgm:prSet/>
      <dgm:spPr/>
      <dgm:t>
        <a:bodyPr/>
        <a:lstStyle/>
        <a:p>
          <a:endParaRPr lang="it-IT" sz="1600">
            <a:latin typeface="Abadi" panose="020B0604020104020204" pitchFamily="34" charset="0"/>
          </a:endParaRPr>
        </a:p>
      </dgm:t>
    </dgm:pt>
    <dgm:pt modelId="{F2A7EDBC-C4EF-4A62-9A34-FF651D0D7EB0}" type="sibTrans" cxnId="{CECC7C98-26CC-4CD0-A925-80ED0E94505C}">
      <dgm:prSet/>
      <dgm:spPr/>
      <dgm:t>
        <a:bodyPr/>
        <a:lstStyle/>
        <a:p>
          <a:endParaRPr lang="it-IT" sz="1600">
            <a:latin typeface="Abadi" panose="020B0604020104020204" pitchFamily="34" charset="0"/>
          </a:endParaRPr>
        </a:p>
      </dgm:t>
    </dgm:pt>
    <dgm:pt modelId="{3CB24B20-EDA7-4802-8677-94FEC68D082C}">
      <dgm:prSet phldrT="[Testo]" custT="1"/>
      <dgm:spPr/>
      <dgm:t>
        <a:bodyPr/>
        <a:lstStyle/>
        <a:p>
          <a:r>
            <a:rPr lang="it-IT" sz="1600" dirty="0">
              <a:latin typeface="Abadi" panose="020B0604020104020204" pitchFamily="34" charset="0"/>
            </a:rPr>
            <a:t>RUOLI E COMPETENZA</a:t>
          </a:r>
        </a:p>
      </dgm:t>
    </dgm:pt>
    <dgm:pt modelId="{30F1530E-3A77-4B4F-8295-2430F0488043}" type="parTrans" cxnId="{11F81D5F-CE63-4487-B0D6-60867E12DDED}">
      <dgm:prSet/>
      <dgm:spPr/>
      <dgm:t>
        <a:bodyPr/>
        <a:lstStyle/>
        <a:p>
          <a:endParaRPr lang="it-IT" sz="1600">
            <a:latin typeface="Abadi" panose="020B0604020104020204" pitchFamily="34" charset="0"/>
          </a:endParaRPr>
        </a:p>
      </dgm:t>
    </dgm:pt>
    <dgm:pt modelId="{283B4CB6-6053-406E-8FA5-4418FFE88CE9}" type="sibTrans" cxnId="{11F81D5F-CE63-4487-B0D6-60867E12DDED}">
      <dgm:prSet/>
      <dgm:spPr/>
      <dgm:t>
        <a:bodyPr/>
        <a:lstStyle/>
        <a:p>
          <a:endParaRPr lang="it-IT" sz="1600">
            <a:latin typeface="Abadi" panose="020B0604020104020204" pitchFamily="34" charset="0"/>
          </a:endParaRPr>
        </a:p>
      </dgm:t>
    </dgm:pt>
    <dgm:pt modelId="{3ED6A306-6003-4229-9650-62214B4414C6}" type="pres">
      <dgm:prSet presAssocID="{CE965E83-5B52-49B4-9AAD-E9C5BEF24246}" presName="Name0" presStyleCnt="0">
        <dgm:presLayoutVars>
          <dgm:chMax val="1"/>
          <dgm:dir/>
          <dgm:animLvl val="ctr"/>
          <dgm:resizeHandles val="exact"/>
        </dgm:presLayoutVars>
      </dgm:prSet>
      <dgm:spPr/>
    </dgm:pt>
    <dgm:pt modelId="{0D282CB2-786D-4568-8286-2FA4D872B4D8}" type="pres">
      <dgm:prSet presAssocID="{6D809EAD-D264-409F-BCB4-FE77D22D5895}" presName="centerShape" presStyleLbl="node0" presStyleIdx="0" presStyleCnt="1" custScaleX="133433" custScaleY="108101"/>
      <dgm:spPr/>
    </dgm:pt>
    <dgm:pt modelId="{5FA69279-89A7-47B8-924E-58F2B1C52F81}" type="pres">
      <dgm:prSet presAssocID="{7E579C4C-BD6C-4D03-8CB9-E69B8B6F5C8A}" presName="node" presStyleLbl="node1" presStyleIdx="0" presStyleCnt="4" custScaleX="202846" custScaleY="110908">
        <dgm:presLayoutVars>
          <dgm:bulletEnabled val="1"/>
        </dgm:presLayoutVars>
      </dgm:prSet>
      <dgm:spPr/>
    </dgm:pt>
    <dgm:pt modelId="{77662EEC-7F54-48D4-9486-C99B30FE21C0}" type="pres">
      <dgm:prSet presAssocID="{7E579C4C-BD6C-4D03-8CB9-E69B8B6F5C8A}" presName="dummy" presStyleCnt="0"/>
      <dgm:spPr/>
    </dgm:pt>
    <dgm:pt modelId="{2AB55C08-0FB6-488E-9CBF-8F29C086D0C5}" type="pres">
      <dgm:prSet presAssocID="{1D9E3E7C-6632-4724-9C96-BAB7CFC5392C}" presName="sibTrans" presStyleLbl="sibTrans2D1" presStyleIdx="0" presStyleCnt="4"/>
      <dgm:spPr/>
    </dgm:pt>
    <dgm:pt modelId="{92DB19FF-9E20-4D3E-B161-E6D080B1A805}" type="pres">
      <dgm:prSet presAssocID="{A310168E-2929-4364-9C0E-9EE4FCB87423}" presName="node" presStyleLbl="node1" presStyleIdx="1" presStyleCnt="4" custScaleX="223377" custScaleY="148990" custRadScaleRad="147044" custRadScaleInc="5130">
        <dgm:presLayoutVars>
          <dgm:bulletEnabled val="1"/>
        </dgm:presLayoutVars>
      </dgm:prSet>
      <dgm:spPr/>
    </dgm:pt>
    <dgm:pt modelId="{B74A4219-CCE3-40E5-BB5E-EB9C758B27E6}" type="pres">
      <dgm:prSet presAssocID="{A310168E-2929-4364-9C0E-9EE4FCB87423}" presName="dummy" presStyleCnt="0"/>
      <dgm:spPr/>
    </dgm:pt>
    <dgm:pt modelId="{56B55B29-B0B3-4D56-9CD7-865601F7B2BB}" type="pres">
      <dgm:prSet presAssocID="{228EA589-964A-46FB-9C1C-A810CDC242E4}" presName="sibTrans" presStyleLbl="sibTrans2D1" presStyleIdx="1" presStyleCnt="4"/>
      <dgm:spPr/>
    </dgm:pt>
    <dgm:pt modelId="{94FD6499-8A35-4630-9CA9-809F16528256}" type="pres">
      <dgm:prSet presAssocID="{4FC3BB60-57FF-4405-885C-147FE909F09E}" presName="node" presStyleLbl="node1" presStyleIdx="2" presStyleCnt="4" custScaleX="220268">
        <dgm:presLayoutVars>
          <dgm:bulletEnabled val="1"/>
        </dgm:presLayoutVars>
      </dgm:prSet>
      <dgm:spPr/>
    </dgm:pt>
    <dgm:pt modelId="{8D84A07E-0F72-478F-9017-2877FB5423A8}" type="pres">
      <dgm:prSet presAssocID="{4FC3BB60-57FF-4405-885C-147FE909F09E}" presName="dummy" presStyleCnt="0"/>
      <dgm:spPr/>
    </dgm:pt>
    <dgm:pt modelId="{E3A0E515-0F78-4DDA-A634-1C76CAEDED9B}" type="pres">
      <dgm:prSet presAssocID="{F2A7EDBC-C4EF-4A62-9A34-FF651D0D7EB0}" presName="sibTrans" presStyleLbl="sibTrans2D1" presStyleIdx="2" presStyleCnt="4"/>
      <dgm:spPr/>
    </dgm:pt>
    <dgm:pt modelId="{B5EE3A45-723E-4C80-B192-F424FA6D871A}" type="pres">
      <dgm:prSet presAssocID="{3CB24B20-EDA7-4802-8677-94FEC68D082C}" presName="node" presStyleLbl="node1" presStyleIdx="3" presStyleCnt="4" custScaleX="218716" custScaleY="141751" custRadScaleRad="145756" custRadScaleInc="0">
        <dgm:presLayoutVars>
          <dgm:bulletEnabled val="1"/>
        </dgm:presLayoutVars>
      </dgm:prSet>
      <dgm:spPr/>
    </dgm:pt>
    <dgm:pt modelId="{11C086B5-C172-4293-AC47-DC681CF82B91}" type="pres">
      <dgm:prSet presAssocID="{3CB24B20-EDA7-4802-8677-94FEC68D082C}" presName="dummy" presStyleCnt="0"/>
      <dgm:spPr/>
    </dgm:pt>
    <dgm:pt modelId="{F6B50A00-EAF6-40E6-A061-5BE2A2875032}" type="pres">
      <dgm:prSet presAssocID="{283B4CB6-6053-406E-8FA5-4418FFE88CE9}" presName="sibTrans" presStyleLbl="sibTrans2D1" presStyleIdx="3" presStyleCnt="4"/>
      <dgm:spPr/>
    </dgm:pt>
  </dgm:ptLst>
  <dgm:cxnLst>
    <dgm:cxn modelId="{06767408-874B-43C6-A400-255FD8F2423A}" type="presOf" srcId="{4FC3BB60-57FF-4405-885C-147FE909F09E}" destId="{94FD6499-8A35-4630-9CA9-809F16528256}" srcOrd="0" destOrd="0" presId="urn:microsoft.com/office/officeart/2005/8/layout/radial6"/>
    <dgm:cxn modelId="{B9B58A0B-2FF3-4617-8C09-6A7248C218D8}" srcId="{6D809EAD-D264-409F-BCB4-FE77D22D5895}" destId="{7E579C4C-BD6C-4D03-8CB9-E69B8B6F5C8A}" srcOrd="0" destOrd="0" parTransId="{4A42D5A5-5F58-4AD1-87D5-0448DCE1B033}" sibTransId="{1D9E3E7C-6632-4724-9C96-BAB7CFC5392C}"/>
    <dgm:cxn modelId="{5B06BA3B-C255-4EAB-9613-4213DBDAF876}" type="presOf" srcId="{6D809EAD-D264-409F-BCB4-FE77D22D5895}" destId="{0D282CB2-786D-4568-8286-2FA4D872B4D8}" srcOrd="0" destOrd="0" presId="urn:microsoft.com/office/officeart/2005/8/layout/radial6"/>
    <dgm:cxn modelId="{11F81D5F-CE63-4487-B0D6-60867E12DDED}" srcId="{6D809EAD-D264-409F-BCB4-FE77D22D5895}" destId="{3CB24B20-EDA7-4802-8677-94FEC68D082C}" srcOrd="3" destOrd="0" parTransId="{30F1530E-3A77-4B4F-8295-2430F0488043}" sibTransId="{283B4CB6-6053-406E-8FA5-4418FFE88CE9}"/>
    <dgm:cxn modelId="{6BCF326B-8096-4256-A45C-AC8A3BA4FAF0}" type="presOf" srcId="{228EA589-964A-46FB-9C1C-A810CDC242E4}" destId="{56B55B29-B0B3-4D56-9CD7-865601F7B2BB}" srcOrd="0" destOrd="0" presId="urn:microsoft.com/office/officeart/2005/8/layout/radial6"/>
    <dgm:cxn modelId="{53EE0B78-FAF3-4173-9F83-404F13BDCBD1}" type="presOf" srcId="{F2A7EDBC-C4EF-4A62-9A34-FF651D0D7EB0}" destId="{E3A0E515-0F78-4DDA-A634-1C76CAEDED9B}" srcOrd="0" destOrd="0" presId="urn:microsoft.com/office/officeart/2005/8/layout/radial6"/>
    <dgm:cxn modelId="{8DFAB97B-DB41-458B-A50A-3F41D9E130F3}" type="presOf" srcId="{283B4CB6-6053-406E-8FA5-4418FFE88CE9}" destId="{F6B50A00-EAF6-40E6-A061-5BE2A2875032}" srcOrd="0" destOrd="0" presId="urn:microsoft.com/office/officeart/2005/8/layout/radial6"/>
    <dgm:cxn modelId="{CECC7C98-26CC-4CD0-A925-80ED0E94505C}" srcId="{6D809EAD-D264-409F-BCB4-FE77D22D5895}" destId="{4FC3BB60-57FF-4405-885C-147FE909F09E}" srcOrd="2" destOrd="0" parTransId="{EFEFE2D0-42B9-4268-B67D-E36870B339ED}" sibTransId="{F2A7EDBC-C4EF-4A62-9A34-FF651D0D7EB0}"/>
    <dgm:cxn modelId="{953D999D-B9FA-430E-A023-2645127E90A4}" type="presOf" srcId="{7E579C4C-BD6C-4D03-8CB9-E69B8B6F5C8A}" destId="{5FA69279-89A7-47B8-924E-58F2B1C52F81}" srcOrd="0" destOrd="0" presId="urn:microsoft.com/office/officeart/2005/8/layout/radial6"/>
    <dgm:cxn modelId="{8348BDB1-8687-4DC2-815F-A7E0434FD5AF}" srcId="{6D809EAD-D264-409F-BCB4-FE77D22D5895}" destId="{A310168E-2929-4364-9C0E-9EE4FCB87423}" srcOrd="1" destOrd="0" parTransId="{90D03274-CF02-45EE-A057-8C5BCE1BC3C2}" sibTransId="{228EA589-964A-46FB-9C1C-A810CDC242E4}"/>
    <dgm:cxn modelId="{FBADADB6-82CE-431B-A53F-574BF04257F8}" type="presOf" srcId="{CE965E83-5B52-49B4-9AAD-E9C5BEF24246}" destId="{3ED6A306-6003-4229-9650-62214B4414C6}" srcOrd="0" destOrd="0" presId="urn:microsoft.com/office/officeart/2005/8/layout/radial6"/>
    <dgm:cxn modelId="{0A1A05C6-C0DD-4120-99E1-F0C076DC4E00}" type="presOf" srcId="{1D9E3E7C-6632-4724-9C96-BAB7CFC5392C}" destId="{2AB55C08-0FB6-488E-9CBF-8F29C086D0C5}" srcOrd="0" destOrd="0" presId="urn:microsoft.com/office/officeart/2005/8/layout/radial6"/>
    <dgm:cxn modelId="{8690C2D1-F5CE-49A0-B65A-D9D9360A8482}" srcId="{CE965E83-5B52-49B4-9AAD-E9C5BEF24246}" destId="{6D809EAD-D264-409F-BCB4-FE77D22D5895}" srcOrd="0" destOrd="0" parTransId="{34E4AC21-088C-4DB6-ABBC-C91513BEC8F5}" sibTransId="{30B54465-B0DF-4D4C-9A7A-754A775C4667}"/>
    <dgm:cxn modelId="{0DBE62FB-8E8D-4AAE-98B7-D998866D348D}" type="presOf" srcId="{3CB24B20-EDA7-4802-8677-94FEC68D082C}" destId="{B5EE3A45-723E-4C80-B192-F424FA6D871A}" srcOrd="0" destOrd="0" presId="urn:microsoft.com/office/officeart/2005/8/layout/radial6"/>
    <dgm:cxn modelId="{CE3DE5FD-6568-4B1D-9EB0-A48BA16F4BC7}" type="presOf" srcId="{A310168E-2929-4364-9C0E-9EE4FCB87423}" destId="{92DB19FF-9E20-4D3E-B161-E6D080B1A805}" srcOrd="0" destOrd="0" presId="urn:microsoft.com/office/officeart/2005/8/layout/radial6"/>
    <dgm:cxn modelId="{5C34CB2C-CD0B-4ACD-8185-1E69C114D8BA}" type="presParOf" srcId="{3ED6A306-6003-4229-9650-62214B4414C6}" destId="{0D282CB2-786D-4568-8286-2FA4D872B4D8}" srcOrd="0" destOrd="0" presId="urn:microsoft.com/office/officeart/2005/8/layout/radial6"/>
    <dgm:cxn modelId="{30EE1CDB-EA10-4272-8BAB-C8CF5251924C}" type="presParOf" srcId="{3ED6A306-6003-4229-9650-62214B4414C6}" destId="{5FA69279-89A7-47B8-924E-58F2B1C52F81}" srcOrd="1" destOrd="0" presId="urn:microsoft.com/office/officeart/2005/8/layout/radial6"/>
    <dgm:cxn modelId="{95A43524-7215-4906-B90E-BA06786C9A66}" type="presParOf" srcId="{3ED6A306-6003-4229-9650-62214B4414C6}" destId="{77662EEC-7F54-48D4-9486-C99B30FE21C0}" srcOrd="2" destOrd="0" presId="urn:microsoft.com/office/officeart/2005/8/layout/radial6"/>
    <dgm:cxn modelId="{B631BE43-A484-47D3-90DF-FB14FEC652B4}" type="presParOf" srcId="{3ED6A306-6003-4229-9650-62214B4414C6}" destId="{2AB55C08-0FB6-488E-9CBF-8F29C086D0C5}" srcOrd="3" destOrd="0" presId="urn:microsoft.com/office/officeart/2005/8/layout/radial6"/>
    <dgm:cxn modelId="{7D44AF12-E795-4D39-AFC0-486E63874063}" type="presParOf" srcId="{3ED6A306-6003-4229-9650-62214B4414C6}" destId="{92DB19FF-9E20-4D3E-B161-E6D080B1A805}" srcOrd="4" destOrd="0" presId="urn:microsoft.com/office/officeart/2005/8/layout/radial6"/>
    <dgm:cxn modelId="{D1B1940E-BC74-4F99-ACE7-50636DA922EE}" type="presParOf" srcId="{3ED6A306-6003-4229-9650-62214B4414C6}" destId="{B74A4219-CCE3-40E5-BB5E-EB9C758B27E6}" srcOrd="5" destOrd="0" presId="urn:microsoft.com/office/officeart/2005/8/layout/radial6"/>
    <dgm:cxn modelId="{EE7441F8-234C-40ED-A6BC-CAB4573A4FB5}" type="presParOf" srcId="{3ED6A306-6003-4229-9650-62214B4414C6}" destId="{56B55B29-B0B3-4D56-9CD7-865601F7B2BB}" srcOrd="6" destOrd="0" presId="urn:microsoft.com/office/officeart/2005/8/layout/radial6"/>
    <dgm:cxn modelId="{B8F1017D-93E9-4B04-B3D7-44A4A99B7E7C}" type="presParOf" srcId="{3ED6A306-6003-4229-9650-62214B4414C6}" destId="{94FD6499-8A35-4630-9CA9-809F16528256}" srcOrd="7" destOrd="0" presId="urn:microsoft.com/office/officeart/2005/8/layout/radial6"/>
    <dgm:cxn modelId="{29185996-C932-4FB8-ABC9-0AA5E69BE2D8}" type="presParOf" srcId="{3ED6A306-6003-4229-9650-62214B4414C6}" destId="{8D84A07E-0F72-478F-9017-2877FB5423A8}" srcOrd="8" destOrd="0" presId="urn:microsoft.com/office/officeart/2005/8/layout/radial6"/>
    <dgm:cxn modelId="{BD81AB2B-76CB-4192-9841-5ADBFD32FE86}" type="presParOf" srcId="{3ED6A306-6003-4229-9650-62214B4414C6}" destId="{E3A0E515-0F78-4DDA-A634-1C76CAEDED9B}" srcOrd="9" destOrd="0" presId="urn:microsoft.com/office/officeart/2005/8/layout/radial6"/>
    <dgm:cxn modelId="{EF8B37DC-F6B6-4BF2-91E4-05982E51D152}" type="presParOf" srcId="{3ED6A306-6003-4229-9650-62214B4414C6}" destId="{B5EE3A45-723E-4C80-B192-F424FA6D871A}" srcOrd="10" destOrd="0" presId="urn:microsoft.com/office/officeart/2005/8/layout/radial6"/>
    <dgm:cxn modelId="{6AEFFE1C-0313-472F-AB5A-D126F65D1672}" type="presParOf" srcId="{3ED6A306-6003-4229-9650-62214B4414C6}" destId="{11C086B5-C172-4293-AC47-DC681CF82B91}" srcOrd="11" destOrd="0" presId="urn:microsoft.com/office/officeart/2005/8/layout/radial6"/>
    <dgm:cxn modelId="{EA4C6260-9B63-4DCE-B210-4C09A6727566}" type="presParOf" srcId="{3ED6A306-6003-4229-9650-62214B4414C6}" destId="{F6B50A00-EAF6-40E6-A061-5BE2A2875032}" srcOrd="12"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F625-455E-42EB-8BB6-E0B455A8E895}">
      <dsp:nvSpPr>
        <dsp:cNvPr id="0" name=""/>
        <dsp:cNvSpPr/>
      </dsp:nvSpPr>
      <dsp:spPr>
        <a:xfrm>
          <a:off x="1809172" y="293129"/>
          <a:ext cx="3965836" cy="3965836"/>
        </a:xfrm>
        <a:prstGeom prst="pie">
          <a:avLst>
            <a:gd name="adj1" fmla="val 16200000"/>
            <a:gd name="adj2" fmla="val 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688975">
            <a:lnSpc>
              <a:spcPct val="90000"/>
            </a:lnSpc>
            <a:spcBef>
              <a:spcPct val="0"/>
            </a:spcBef>
            <a:spcAft>
              <a:spcPct val="35000"/>
            </a:spcAft>
            <a:buNone/>
          </a:pPr>
          <a:r>
            <a:rPr lang="it-IT" sz="1550" b="1" kern="1200" dirty="0">
              <a:latin typeface="Abadi" panose="020B0604020104020204" pitchFamily="34" charset="0"/>
            </a:rPr>
            <a:t>RILASCIO DEL CERTIFICATO</a:t>
          </a:r>
        </a:p>
      </dsp:txBody>
      <dsp:txXfrm>
        <a:off x="3914370" y="1115096"/>
        <a:ext cx="1463582" cy="1085883"/>
      </dsp:txXfrm>
    </dsp:sp>
    <dsp:sp modelId="{A9D5BB10-E3DF-4A60-9599-68FC38249EAC}">
      <dsp:nvSpPr>
        <dsp:cNvPr id="0" name=""/>
        <dsp:cNvSpPr/>
      </dsp:nvSpPr>
      <dsp:spPr>
        <a:xfrm>
          <a:off x="1809172" y="426268"/>
          <a:ext cx="3965836" cy="3965836"/>
        </a:xfrm>
        <a:prstGeom prst="pie">
          <a:avLst>
            <a:gd name="adj1" fmla="val 0"/>
            <a:gd name="adj2" fmla="val 54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688975">
            <a:lnSpc>
              <a:spcPct val="90000"/>
            </a:lnSpc>
            <a:spcBef>
              <a:spcPct val="0"/>
            </a:spcBef>
            <a:spcAft>
              <a:spcPct val="35000"/>
            </a:spcAft>
            <a:buNone/>
          </a:pPr>
          <a:r>
            <a:rPr lang="it-IT" sz="1550" b="1" kern="1200" dirty="0">
              <a:latin typeface="Abadi" panose="020B0604020104020204" pitchFamily="34" charset="0"/>
            </a:rPr>
            <a:t>AUDIT DI SORVEGLIANZA</a:t>
          </a:r>
        </a:p>
      </dsp:txBody>
      <dsp:txXfrm>
        <a:off x="3914370" y="2484254"/>
        <a:ext cx="1463582" cy="1085883"/>
      </dsp:txXfrm>
    </dsp:sp>
    <dsp:sp modelId="{B304CB32-9809-4C8C-8848-A0623BFF9143}">
      <dsp:nvSpPr>
        <dsp:cNvPr id="0" name=""/>
        <dsp:cNvSpPr/>
      </dsp:nvSpPr>
      <dsp:spPr>
        <a:xfrm>
          <a:off x="1676033" y="426268"/>
          <a:ext cx="3965836" cy="3965836"/>
        </a:xfrm>
        <a:prstGeom prst="pie">
          <a:avLst>
            <a:gd name="adj1" fmla="val 5400000"/>
            <a:gd name="adj2" fmla="val 108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688975">
            <a:lnSpc>
              <a:spcPct val="90000"/>
            </a:lnSpc>
            <a:spcBef>
              <a:spcPct val="0"/>
            </a:spcBef>
            <a:spcAft>
              <a:spcPct val="35000"/>
            </a:spcAft>
            <a:buNone/>
          </a:pPr>
          <a:r>
            <a:rPr lang="it-IT" sz="1550" b="1" kern="1200" dirty="0">
              <a:latin typeface="Abadi" panose="020B0604020104020204" pitchFamily="34" charset="0"/>
            </a:rPr>
            <a:t>RINNOVO DELLA CERTIFICAZIONE</a:t>
          </a:r>
        </a:p>
      </dsp:txBody>
      <dsp:txXfrm>
        <a:off x="2073089" y="2484254"/>
        <a:ext cx="1463582" cy="1085883"/>
      </dsp:txXfrm>
    </dsp:sp>
    <dsp:sp modelId="{78700DA3-10C6-4658-9EB9-1CE97FC81AE2}">
      <dsp:nvSpPr>
        <dsp:cNvPr id="0" name=""/>
        <dsp:cNvSpPr/>
      </dsp:nvSpPr>
      <dsp:spPr>
        <a:xfrm>
          <a:off x="1676033" y="293129"/>
          <a:ext cx="3965836" cy="3965836"/>
        </a:xfrm>
        <a:prstGeom prst="pie">
          <a:avLst>
            <a:gd name="adj1" fmla="val 10800000"/>
            <a:gd name="adj2" fmla="val 1620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688975">
            <a:lnSpc>
              <a:spcPct val="90000"/>
            </a:lnSpc>
            <a:spcBef>
              <a:spcPct val="0"/>
            </a:spcBef>
            <a:spcAft>
              <a:spcPct val="35000"/>
            </a:spcAft>
            <a:buNone/>
          </a:pPr>
          <a:r>
            <a:rPr lang="it-IT" sz="1550" b="1" kern="1200" dirty="0">
              <a:latin typeface="Abadi" panose="020B0604020104020204" pitchFamily="34" charset="0"/>
            </a:rPr>
            <a:t>AUDIT DI CERTIFICAZIONE</a:t>
          </a:r>
        </a:p>
      </dsp:txBody>
      <dsp:txXfrm>
        <a:off x="2073089" y="1115096"/>
        <a:ext cx="1463582" cy="1085883"/>
      </dsp:txXfrm>
    </dsp:sp>
    <dsp:sp modelId="{454E19DE-AE65-4892-863F-9F1CA753E9FC}">
      <dsp:nvSpPr>
        <dsp:cNvPr id="0" name=""/>
        <dsp:cNvSpPr/>
      </dsp:nvSpPr>
      <dsp:spPr>
        <a:xfrm>
          <a:off x="1563667" y="47625"/>
          <a:ext cx="4456844" cy="4456844"/>
        </a:xfrm>
        <a:prstGeom prst="circularArrow">
          <a:avLst>
            <a:gd name="adj1" fmla="val 5085"/>
            <a:gd name="adj2" fmla="val 327528"/>
            <a:gd name="adj3" fmla="val 21272472"/>
            <a:gd name="adj4" fmla="val 162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D5C1BD-6602-4524-9866-9CC59FED3875}">
      <dsp:nvSpPr>
        <dsp:cNvPr id="0" name=""/>
        <dsp:cNvSpPr/>
      </dsp:nvSpPr>
      <dsp:spPr>
        <a:xfrm>
          <a:off x="1563667" y="180763"/>
          <a:ext cx="4456844" cy="4456844"/>
        </a:xfrm>
        <a:prstGeom prst="circularArrow">
          <a:avLst>
            <a:gd name="adj1" fmla="val 5085"/>
            <a:gd name="adj2" fmla="val 327528"/>
            <a:gd name="adj3" fmla="val 5072472"/>
            <a:gd name="adj4" fmla="val 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89E43A-1C6D-465E-90EF-C2ACCC82E754}">
      <dsp:nvSpPr>
        <dsp:cNvPr id="0" name=""/>
        <dsp:cNvSpPr/>
      </dsp:nvSpPr>
      <dsp:spPr>
        <a:xfrm>
          <a:off x="1430529" y="180763"/>
          <a:ext cx="4456844" cy="4456844"/>
        </a:xfrm>
        <a:prstGeom prst="circularArrow">
          <a:avLst>
            <a:gd name="adj1" fmla="val 5085"/>
            <a:gd name="adj2" fmla="val 327528"/>
            <a:gd name="adj3" fmla="val 10472472"/>
            <a:gd name="adj4" fmla="val 54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C7856F-E91C-4FD5-984F-E5600C2B45CE}">
      <dsp:nvSpPr>
        <dsp:cNvPr id="0" name=""/>
        <dsp:cNvSpPr/>
      </dsp:nvSpPr>
      <dsp:spPr>
        <a:xfrm>
          <a:off x="1430529" y="47625"/>
          <a:ext cx="4456844" cy="4456844"/>
        </a:xfrm>
        <a:prstGeom prst="circularArrow">
          <a:avLst>
            <a:gd name="adj1" fmla="val 5085"/>
            <a:gd name="adj2" fmla="val 327528"/>
            <a:gd name="adj3" fmla="val 15872472"/>
            <a:gd name="adj4" fmla="val 108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50A00-EAF6-40E6-A061-5BE2A2875032}">
      <dsp:nvSpPr>
        <dsp:cNvPr id="0" name=""/>
        <dsp:cNvSpPr/>
      </dsp:nvSpPr>
      <dsp:spPr>
        <a:xfrm>
          <a:off x="892426" y="290637"/>
          <a:ext cx="2637936" cy="2637936"/>
        </a:xfrm>
        <a:prstGeom prst="blockArc">
          <a:avLst>
            <a:gd name="adj1" fmla="val 10457706"/>
            <a:gd name="adj2" fmla="val 17745815"/>
            <a:gd name="adj3" fmla="val 4639"/>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A0E515-0F78-4DDA-A634-1C76CAEDED9B}">
      <dsp:nvSpPr>
        <dsp:cNvPr id="0" name=""/>
        <dsp:cNvSpPr/>
      </dsp:nvSpPr>
      <dsp:spPr>
        <a:xfrm>
          <a:off x="892426" y="546778"/>
          <a:ext cx="2637936" cy="2637936"/>
        </a:xfrm>
        <a:prstGeom prst="blockArc">
          <a:avLst>
            <a:gd name="adj1" fmla="val 3854185"/>
            <a:gd name="adj2" fmla="val 11142294"/>
            <a:gd name="adj3" fmla="val 4639"/>
          </a:avLst>
        </a:prstGeom>
        <a:solidFill>
          <a:schemeClr val="accent4">
            <a:hueOff val="-2976513"/>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B55B29-B0B3-4D56-9CD7-865601F7B2BB}">
      <dsp:nvSpPr>
        <dsp:cNvPr id="0" name=""/>
        <dsp:cNvSpPr/>
      </dsp:nvSpPr>
      <dsp:spPr>
        <a:xfrm>
          <a:off x="2008245" y="544767"/>
          <a:ext cx="2637936" cy="2637936"/>
        </a:xfrm>
        <a:prstGeom prst="blockArc">
          <a:avLst>
            <a:gd name="adj1" fmla="val 21399287"/>
            <a:gd name="adj2" fmla="val 6933424"/>
            <a:gd name="adj3" fmla="val 4639"/>
          </a:avLst>
        </a:prstGeom>
        <a:solidFill>
          <a:schemeClr val="accent4">
            <a:hueOff val="-1488257"/>
            <a:satOff val="8966"/>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B55C08-0FB6-488E-9CBF-8F29C086D0C5}">
      <dsp:nvSpPr>
        <dsp:cNvPr id="0" name=""/>
        <dsp:cNvSpPr/>
      </dsp:nvSpPr>
      <dsp:spPr>
        <a:xfrm>
          <a:off x="2018989" y="287449"/>
          <a:ext cx="2637936" cy="2637936"/>
        </a:xfrm>
        <a:prstGeom prst="blockArc">
          <a:avLst>
            <a:gd name="adj1" fmla="val 14634727"/>
            <a:gd name="adj2" fmla="val 487633"/>
            <a:gd name="adj3" fmla="val 463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282CB2-786D-4568-8286-2FA4D872B4D8}">
      <dsp:nvSpPr>
        <dsp:cNvPr id="0" name=""/>
        <dsp:cNvSpPr/>
      </dsp:nvSpPr>
      <dsp:spPr>
        <a:xfrm>
          <a:off x="1961390" y="1081447"/>
          <a:ext cx="1620013" cy="1312457"/>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b="1" kern="1200" dirty="0">
              <a:latin typeface="Abadi" panose="020B0604020104020204" pitchFamily="34" charset="0"/>
            </a:rPr>
            <a:t>DATI PERSONALI</a:t>
          </a:r>
        </a:p>
      </dsp:txBody>
      <dsp:txXfrm>
        <a:off x="2198635" y="1273652"/>
        <a:ext cx="1145523" cy="928047"/>
      </dsp:txXfrm>
    </dsp:sp>
    <dsp:sp modelId="{5FA69279-89A7-47B8-924E-58F2B1C52F81}">
      <dsp:nvSpPr>
        <dsp:cNvPr id="0" name=""/>
        <dsp:cNvSpPr/>
      </dsp:nvSpPr>
      <dsp:spPr>
        <a:xfrm>
          <a:off x="1909431" y="-21984"/>
          <a:ext cx="1723931" cy="94257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badi" panose="020B0604020104020204" pitchFamily="34" charset="0"/>
            </a:rPr>
            <a:t>CONTROLLI</a:t>
          </a:r>
        </a:p>
      </dsp:txBody>
      <dsp:txXfrm>
        <a:off x="2161895" y="116053"/>
        <a:ext cx="1219003" cy="666501"/>
      </dsp:txXfrm>
    </dsp:sp>
    <dsp:sp modelId="{92DB19FF-9E20-4D3E-B161-E6D080B1A805}">
      <dsp:nvSpPr>
        <dsp:cNvPr id="0" name=""/>
        <dsp:cNvSpPr/>
      </dsp:nvSpPr>
      <dsp:spPr>
        <a:xfrm>
          <a:off x="3664181" y="1155444"/>
          <a:ext cx="1898418" cy="1266224"/>
        </a:xfrm>
        <a:prstGeom prst="ellipse">
          <a:avLst/>
        </a:prstGeom>
        <a:solidFill>
          <a:srgbClr val="9BBB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badi" panose="020B0604020104020204" pitchFamily="34" charset="0"/>
            </a:rPr>
            <a:t>PROCESSI E REGOLE</a:t>
          </a:r>
        </a:p>
      </dsp:txBody>
      <dsp:txXfrm>
        <a:off x="3942198" y="1340878"/>
        <a:ext cx="1342384" cy="895356"/>
      </dsp:txXfrm>
    </dsp:sp>
    <dsp:sp modelId="{94FD6499-8A35-4630-9CA9-809F16528256}">
      <dsp:nvSpPr>
        <dsp:cNvPr id="0" name=""/>
        <dsp:cNvSpPr/>
      </dsp:nvSpPr>
      <dsp:spPr>
        <a:xfrm>
          <a:off x="1835399" y="2601112"/>
          <a:ext cx="1871995" cy="849871"/>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badi" panose="020B0604020104020204" pitchFamily="34" charset="0"/>
            </a:rPr>
            <a:t>TECNOLOGIA E STRUMENTI</a:t>
          </a:r>
        </a:p>
      </dsp:txBody>
      <dsp:txXfrm>
        <a:off x="2109546" y="2725573"/>
        <a:ext cx="1323701" cy="600949"/>
      </dsp:txXfrm>
    </dsp:sp>
    <dsp:sp modelId="{B5EE3A45-723E-4C80-B192-F424FA6D871A}">
      <dsp:nvSpPr>
        <dsp:cNvPr id="0" name=""/>
        <dsp:cNvSpPr/>
      </dsp:nvSpPr>
      <dsp:spPr>
        <a:xfrm>
          <a:off x="0" y="1135325"/>
          <a:ext cx="1858805" cy="1204701"/>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badi" panose="020B0604020104020204" pitchFamily="34" charset="0"/>
            </a:rPr>
            <a:t>RUOLI E COMPETENZA</a:t>
          </a:r>
        </a:p>
      </dsp:txBody>
      <dsp:txXfrm>
        <a:off x="272216" y="1311749"/>
        <a:ext cx="1314373" cy="85185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44DF-AAC8-48AE-ABBD-5FE70C537CAA}" type="datetimeFigureOut">
              <a:rPr lang="it-IT" smtClean="0"/>
              <a:t>21/10/2024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329A5-590E-4595-ADCA-A845BF45A24E}" type="slidenum">
              <a:rPr lang="it-IT" smtClean="0"/>
              <a:t>‹N›</a:t>
            </a:fld>
            <a:endParaRPr lang="it-IT" dirty="0"/>
          </a:p>
        </p:txBody>
      </p:sp>
    </p:spTree>
    <p:extLst>
      <p:ext uri="{BB962C8B-B14F-4D97-AF65-F5344CB8AC3E}">
        <p14:creationId xmlns:p14="http://schemas.microsoft.com/office/powerpoint/2010/main" val="1658639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4329A5-590E-4595-ADCA-A845BF45A24E}" type="slidenum">
              <a:rPr lang="it-IT" smtClean="0"/>
              <a:t>4</a:t>
            </a:fld>
            <a:endParaRPr lang="it-IT" dirty="0"/>
          </a:p>
        </p:txBody>
      </p:sp>
    </p:spTree>
    <p:extLst>
      <p:ext uri="{BB962C8B-B14F-4D97-AF65-F5344CB8AC3E}">
        <p14:creationId xmlns:p14="http://schemas.microsoft.com/office/powerpoint/2010/main" val="351631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dirty="0"/>
              <a:t>Non allineati</a:t>
            </a:r>
          </a:p>
        </p:txBody>
      </p:sp>
      <p:sp>
        <p:nvSpPr>
          <p:cNvPr id="4" name="Segnaposto numero diapositiva 3"/>
          <p:cNvSpPr>
            <a:spLocks noGrp="1"/>
          </p:cNvSpPr>
          <p:nvPr>
            <p:ph type="sldNum" sz="quarter" idx="5"/>
          </p:nvPr>
        </p:nvSpPr>
        <p:spPr/>
        <p:txBody>
          <a:bodyPr/>
          <a:lstStyle/>
          <a:p>
            <a:fld id="{BF649D35-7E75-4BC8-82A5-08A82E0C2740}" type="slidenum">
              <a:rPr lang="it-IT" smtClean="0"/>
              <a:t>14</a:t>
            </a:fld>
            <a:endParaRPr lang="it-IT" dirty="0"/>
          </a:p>
        </p:txBody>
      </p:sp>
    </p:spTree>
    <p:extLst>
      <p:ext uri="{BB962C8B-B14F-4D97-AF65-F5344CB8AC3E}">
        <p14:creationId xmlns:p14="http://schemas.microsoft.com/office/powerpoint/2010/main" val="477489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pic>
        <p:nvPicPr>
          <p:cNvPr id="8" name="Immagine 7" descr="Immagine che contiene esterni, serviziodatavola, segnale, sedendo&#10;&#10;Descrizione generata automaticamente">
            <a:extLst>
              <a:ext uri="{FF2B5EF4-FFF2-40B4-BE49-F238E27FC236}">
                <a16:creationId xmlns:a16="http://schemas.microsoft.com/office/drawing/2014/main" id="{B5EC9701-1DD1-6F6F-F2BF-7A05031AB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400" y="2857500"/>
            <a:ext cx="5029200" cy="1299920"/>
          </a:xfrm>
          <a:prstGeom prst="rect">
            <a:avLst/>
          </a:prstGeom>
        </p:spPr>
      </p:pic>
      <p:sp>
        <p:nvSpPr>
          <p:cNvPr id="10" name="Title 1">
            <a:extLst>
              <a:ext uri="{FF2B5EF4-FFF2-40B4-BE49-F238E27FC236}">
                <a16:creationId xmlns:a16="http://schemas.microsoft.com/office/drawing/2014/main" id="{B99586F0-020F-E315-70F8-ADA5BB8E3148}"/>
              </a:ext>
            </a:extLst>
          </p:cNvPr>
          <p:cNvSpPr>
            <a:spLocks noGrp="1"/>
          </p:cNvSpPr>
          <p:nvPr>
            <p:ph type="title" hasCustomPrompt="1"/>
          </p:nvPr>
        </p:nvSpPr>
        <p:spPr>
          <a:xfrm>
            <a:off x="1524000" y="5530007"/>
            <a:ext cx="8077200" cy="1143000"/>
          </a:xfrm>
          <a:ln>
            <a:noFill/>
          </a:ln>
        </p:spPr>
        <p:txBody>
          <a:bodyPr/>
          <a:lstStyle>
            <a:lvl1pPr algn="ctr">
              <a:defRPr sz="3600">
                <a:solidFill>
                  <a:srgbClr val="25AE89"/>
                </a:solidFill>
                <a:latin typeface="Montserrat" panose="00000500000000000000" pitchFamily="2" charset="0"/>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7652FE29-0007-441C-A528-CA9CACB98C1F}"/>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‹N›</a:t>
            </a:fld>
            <a:endParaRPr lang="it-IT" dirty="0"/>
          </a:p>
        </p:txBody>
      </p:sp>
      <p:pic>
        <p:nvPicPr>
          <p:cNvPr id="8" name="Immagine 7" descr="Immagine che contiene persona, tavolo, interni, taglio&#10;&#10;Descrizione generata automaticamente">
            <a:extLst>
              <a:ext uri="{FF2B5EF4-FFF2-40B4-BE49-F238E27FC236}">
                <a16:creationId xmlns:a16="http://schemas.microsoft.com/office/drawing/2014/main" id="{5214B85A-1E5D-4481-8651-4AADCD071F96}"/>
              </a:ext>
            </a:extLst>
          </p:cNvPr>
          <p:cNvPicPr>
            <a:picLocks noChangeAspect="1"/>
          </p:cNvPicPr>
          <p:nvPr/>
        </p:nvPicPr>
        <p:blipFill rotWithShape="1">
          <a:blip r:embed="rId2">
            <a:extLst>
              <a:ext uri="{28A0092B-C50C-407E-A947-70E740481C1C}">
                <a14:useLocalDpi xmlns:a14="http://schemas.microsoft.com/office/drawing/2010/main" val="0"/>
              </a:ext>
            </a:extLst>
          </a:blip>
          <a:srcRect t="65432" b="23308"/>
          <a:stretch/>
        </p:blipFill>
        <p:spPr>
          <a:xfrm>
            <a:off x="0" y="0"/>
            <a:ext cx="18288000" cy="1550508"/>
          </a:xfrm>
          <a:prstGeom prst="rect">
            <a:avLst/>
          </a:prstGeom>
        </p:spPr>
      </p:pic>
      <p:sp>
        <p:nvSpPr>
          <p:cNvPr id="9" name="Rettangolo 8">
            <a:extLst>
              <a:ext uri="{FF2B5EF4-FFF2-40B4-BE49-F238E27FC236}">
                <a16:creationId xmlns:a16="http://schemas.microsoft.com/office/drawing/2014/main" id="{542C543D-C247-46FB-858A-17B18E305B68}"/>
              </a:ext>
            </a:extLst>
          </p:cNvPr>
          <p:cNvSpPr/>
          <p:nvPr/>
        </p:nvSpPr>
        <p:spPr>
          <a:xfrm>
            <a:off x="806810" y="307898"/>
            <a:ext cx="9958656" cy="1234085"/>
          </a:xfrm>
          <a:prstGeom prst="rect">
            <a:avLst/>
          </a:prstGeom>
          <a:solidFill>
            <a:srgbClr val="22AA8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5" name="Rettangolo 14">
            <a:extLst>
              <a:ext uri="{FF2B5EF4-FFF2-40B4-BE49-F238E27FC236}">
                <a16:creationId xmlns:a16="http://schemas.microsoft.com/office/drawing/2014/main" id="{94D61D73-EB87-4631-B53F-D8D70D587BD0}"/>
              </a:ext>
            </a:extLst>
          </p:cNvPr>
          <p:cNvSpPr/>
          <p:nvPr/>
        </p:nvSpPr>
        <p:spPr>
          <a:xfrm>
            <a:off x="10842098" y="307898"/>
            <a:ext cx="210219" cy="1249811"/>
          </a:xfrm>
          <a:prstGeom prst="rect">
            <a:avLst/>
          </a:prstGeom>
          <a:solidFill>
            <a:srgbClr val="00956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Title 1"/>
          <p:cNvSpPr>
            <a:spLocks noGrp="1"/>
          </p:cNvSpPr>
          <p:nvPr>
            <p:ph type="title"/>
          </p:nvPr>
        </p:nvSpPr>
        <p:spPr>
          <a:xfrm>
            <a:off x="806811" y="-69238"/>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0" name="Immagine 9">
            <a:extLst>
              <a:ext uri="{FF2B5EF4-FFF2-40B4-BE49-F238E27FC236}">
                <a16:creationId xmlns:a16="http://schemas.microsoft.com/office/drawing/2014/main" id="{73E6869B-EF50-498B-97F6-AC2469227E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1069920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Solo titolo">
    <p:spTree>
      <p:nvGrpSpPr>
        <p:cNvPr id="1" name=""/>
        <p:cNvGrpSpPr/>
        <p:nvPr/>
      </p:nvGrpSpPr>
      <p:grpSpPr>
        <a:xfrm>
          <a:off x="0" y="0"/>
          <a:ext cx="0" cy="0"/>
          <a:chOff x="0" y="0"/>
          <a:chExt cx="0" cy="0"/>
        </a:xfrm>
      </p:grpSpPr>
      <p:pic>
        <p:nvPicPr>
          <p:cNvPr id="8" name="Immagine 7" descr="Immagine che contiene persona, tavolo, interni, taglio&#10;&#10;Descrizione generata automaticamente">
            <a:extLst>
              <a:ext uri="{FF2B5EF4-FFF2-40B4-BE49-F238E27FC236}">
                <a16:creationId xmlns:a16="http://schemas.microsoft.com/office/drawing/2014/main" id="{5214B85A-1E5D-4481-8651-4AADCD071F96}"/>
              </a:ext>
            </a:extLst>
          </p:cNvPr>
          <p:cNvPicPr>
            <a:picLocks noChangeAspect="1"/>
          </p:cNvPicPr>
          <p:nvPr/>
        </p:nvPicPr>
        <p:blipFill rotWithShape="1">
          <a:blip r:embed="rId2">
            <a:extLst>
              <a:ext uri="{28A0092B-C50C-407E-A947-70E740481C1C}">
                <a14:useLocalDpi xmlns:a14="http://schemas.microsoft.com/office/drawing/2010/main" val="0"/>
              </a:ext>
            </a:extLst>
          </a:blip>
          <a:srcRect t="65432" b="23308"/>
          <a:stretch/>
        </p:blipFill>
        <p:spPr>
          <a:xfrm>
            <a:off x="0" y="0"/>
            <a:ext cx="18288000" cy="1550508"/>
          </a:xfrm>
          <a:prstGeom prst="rect">
            <a:avLst/>
          </a:prstGeom>
        </p:spPr>
      </p:pic>
      <p:sp>
        <p:nvSpPr>
          <p:cNvPr id="12" name="Rettangolo 11">
            <a:extLst>
              <a:ext uri="{FF2B5EF4-FFF2-40B4-BE49-F238E27FC236}">
                <a16:creationId xmlns:a16="http://schemas.microsoft.com/office/drawing/2014/main" id="{28EBD474-03A5-40B9-A6B7-2321CFBCC2F7}"/>
              </a:ext>
            </a:extLst>
          </p:cNvPr>
          <p:cNvSpPr/>
          <p:nvPr/>
        </p:nvSpPr>
        <p:spPr>
          <a:xfrm>
            <a:off x="10844980" y="319328"/>
            <a:ext cx="219263" cy="12226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6" name="Rettangolo 5">
            <a:extLst>
              <a:ext uri="{FF2B5EF4-FFF2-40B4-BE49-F238E27FC236}">
                <a16:creationId xmlns:a16="http://schemas.microsoft.com/office/drawing/2014/main" id="{9681E1AF-D84B-4E66-95DC-E6DF7F6DD509}"/>
              </a:ext>
            </a:extLst>
          </p:cNvPr>
          <p:cNvSpPr/>
          <p:nvPr/>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‹N›</a:t>
            </a:fld>
            <a:endParaRPr lang="it-IT" dirty="0"/>
          </a:p>
        </p:txBody>
      </p:sp>
      <p:sp>
        <p:nvSpPr>
          <p:cNvPr id="3" name="Rettangolo 2">
            <a:extLst>
              <a:ext uri="{FF2B5EF4-FFF2-40B4-BE49-F238E27FC236}">
                <a16:creationId xmlns:a16="http://schemas.microsoft.com/office/drawing/2014/main" id="{DF16EC45-1B55-4B65-8FAD-F558712A550B}"/>
              </a:ext>
            </a:extLst>
          </p:cNvPr>
          <p:cNvSpPr/>
          <p:nvPr/>
        </p:nvSpPr>
        <p:spPr>
          <a:xfrm>
            <a:off x="806810" y="307898"/>
            <a:ext cx="9958656" cy="1234085"/>
          </a:xfrm>
          <a:prstGeom prst="rect">
            <a:avLst/>
          </a:prstGeom>
          <a:solidFill>
            <a:schemeClr val="accent1">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Title 1"/>
          <p:cNvSpPr>
            <a:spLocks noGrp="1"/>
          </p:cNvSpPr>
          <p:nvPr>
            <p:ph type="title"/>
          </p:nvPr>
        </p:nvSpPr>
        <p:spPr>
          <a:xfrm>
            <a:off x="1146698" y="2748694"/>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0" name="Immagine 9">
            <a:extLst>
              <a:ext uri="{FF2B5EF4-FFF2-40B4-BE49-F238E27FC236}">
                <a16:creationId xmlns:a16="http://schemas.microsoft.com/office/drawing/2014/main" id="{65AB42C1-BED5-4D7D-80A7-1F2A65B5C4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56789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Solo titolo">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254C8428-AD24-45DC-B21E-6F0104543D40}"/>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3" name="Rettangolo 12">
            <a:extLst>
              <a:ext uri="{FF2B5EF4-FFF2-40B4-BE49-F238E27FC236}">
                <a16:creationId xmlns:a16="http://schemas.microsoft.com/office/drawing/2014/main" id="{B6AFDF8E-C448-4497-B44B-6CF76A29AD8D}"/>
              </a:ext>
            </a:extLst>
          </p:cNvPr>
          <p:cNvSpPr/>
          <p:nvPr/>
        </p:nvSpPr>
        <p:spPr>
          <a:xfrm>
            <a:off x="10046978" y="307898"/>
            <a:ext cx="210219" cy="1249811"/>
          </a:xfrm>
          <a:prstGeom prst="rect">
            <a:avLst/>
          </a:prstGeom>
          <a:solidFill>
            <a:srgbClr val="00956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pic>
        <p:nvPicPr>
          <p:cNvPr id="6" name="Immagine 5" descr="Immagine che contiene tavolo, persona, interni, sedendo&#10;&#10;Descrizione generata automaticamente">
            <a:extLst>
              <a:ext uri="{FF2B5EF4-FFF2-40B4-BE49-F238E27FC236}">
                <a16:creationId xmlns:a16="http://schemas.microsoft.com/office/drawing/2014/main" id="{9DEFF9F1-A32D-4AE3-8B11-1E930F5A7C6D}"/>
              </a:ext>
            </a:extLst>
          </p:cNvPr>
          <p:cNvPicPr>
            <a:picLocks noChangeAspect="1"/>
          </p:cNvPicPr>
          <p:nvPr/>
        </p:nvPicPr>
        <p:blipFill rotWithShape="1">
          <a:blip r:embed="rId2">
            <a:extLst>
              <a:ext uri="{28A0092B-C50C-407E-A947-70E740481C1C}">
                <a14:useLocalDpi xmlns:a14="http://schemas.microsoft.com/office/drawing/2010/main" val="0"/>
              </a:ext>
            </a:extLst>
          </a:blip>
          <a:srcRect l="20623" r="67688"/>
          <a:stretch/>
        </p:blipFill>
        <p:spPr>
          <a:xfrm>
            <a:off x="-25975" y="0"/>
            <a:ext cx="2405270" cy="10287000"/>
          </a:xfrm>
          <a:prstGeom prst="rect">
            <a:avLst/>
          </a:prstGeom>
        </p:spPr>
      </p:pic>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‹N›</a:t>
            </a:fld>
            <a:endParaRPr lang="it-IT" dirty="0"/>
          </a:p>
        </p:txBody>
      </p:sp>
      <p:sp>
        <p:nvSpPr>
          <p:cNvPr id="9" name="Rettangolo 8">
            <a:extLst>
              <a:ext uri="{FF2B5EF4-FFF2-40B4-BE49-F238E27FC236}">
                <a16:creationId xmlns:a16="http://schemas.microsoft.com/office/drawing/2014/main" id="{542C543D-C247-46FB-858A-17B18E305B68}"/>
              </a:ext>
            </a:extLst>
          </p:cNvPr>
          <p:cNvSpPr/>
          <p:nvPr/>
        </p:nvSpPr>
        <p:spPr>
          <a:xfrm>
            <a:off x="-19878" y="316429"/>
            <a:ext cx="9958656" cy="1234085"/>
          </a:xfrm>
          <a:prstGeom prst="rect">
            <a:avLst/>
          </a:prstGeom>
          <a:solidFill>
            <a:srgbClr val="22AA8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Title 1"/>
          <p:cNvSpPr>
            <a:spLocks noGrp="1"/>
          </p:cNvSpPr>
          <p:nvPr>
            <p:ph type="title"/>
          </p:nvPr>
        </p:nvSpPr>
        <p:spPr>
          <a:xfrm>
            <a:off x="806811" y="5"/>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1" name="Immagine 10">
            <a:extLst>
              <a:ext uri="{FF2B5EF4-FFF2-40B4-BE49-F238E27FC236}">
                <a16:creationId xmlns:a16="http://schemas.microsoft.com/office/drawing/2014/main" id="{8AE79805-9C09-451B-802E-B9EFE3958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2753" y="204782"/>
            <a:ext cx="2012676" cy="520226"/>
          </a:xfrm>
          <a:prstGeom prst="rect">
            <a:avLst/>
          </a:prstGeom>
        </p:spPr>
      </p:pic>
    </p:spTree>
    <p:extLst>
      <p:ext uri="{BB962C8B-B14F-4D97-AF65-F5344CB8AC3E}">
        <p14:creationId xmlns:p14="http://schemas.microsoft.com/office/powerpoint/2010/main" val="496035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‹N›</a:t>
            </a:fld>
            <a:endParaRPr lang="it-IT" dirty="0"/>
          </a:p>
        </p:txBody>
      </p:sp>
    </p:spTree>
    <p:extLst>
      <p:ext uri="{BB962C8B-B14F-4D97-AF65-F5344CB8AC3E}">
        <p14:creationId xmlns:p14="http://schemas.microsoft.com/office/powerpoint/2010/main" val="3808819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Vuota">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4B64F015-7B2A-4B56-9DAE-8BFEF5493E64}"/>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‹N›</a:t>
            </a:fld>
            <a:endParaRPr lang="it-IT" dirty="0"/>
          </a:p>
        </p:txBody>
      </p:sp>
      <p:grpSp>
        <p:nvGrpSpPr>
          <p:cNvPr id="7" name="Gruppo 6">
            <a:extLst>
              <a:ext uri="{FF2B5EF4-FFF2-40B4-BE49-F238E27FC236}">
                <a16:creationId xmlns:a16="http://schemas.microsoft.com/office/drawing/2014/main" id="{EFC73AFD-1C87-4038-B538-F6CD926F4E03}"/>
              </a:ext>
            </a:extLst>
          </p:cNvPr>
          <p:cNvGrpSpPr/>
          <p:nvPr/>
        </p:nvGrpSpPr>
        <p:grpSpPr>
          <a:xfrm>
            <a:off x="2" y="455804"/>
            <a:ext cx="6009014" cy="1352918"/>
            <a:chOff x="0" y="544739"/>
            <a:chExt cx="2326071" cy="728005"/>
          </a:xfrm>
        </p:grpSpPr>
        <p:sp>
          <p:nvSpPr>
            <p:cNvPr id="9" name="Rettangolo 8">
              <a:extLst>
                <a:ext uri="{FF2B5EF4-FFF2-40B4-BE49-F238E27FC236}">
                  <a16:creationId xmlns:a16="http://schemas.microsoft.com/office/drawing/2014/main" id="{FFC6DC1E-25C6-404C-A9A1-245A843EB9CD}"/>
                </a:ext>
              </a:extLst>
            </p:cNvPr>
            <p:cNvSpPr/>
            <p:nvPr/>
          </p:nvSpPr>
          <p:spPr>
            <a:xfrm>
              <a:off x="0" y="544739"/>
              <a:ext cx="2220686" cy="728005"/>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0" name="Rettangolo 9">
              <a:extLst>
                <a:ext uri="{FF2B5EF4-FFF2-40B4-BE49-F238E27FC236}">
                  <a16:creationId xmlns:a16="http://schemas.microsoft.com/office/drawing/2014/main" id="{A110AA02-269F-4C95-9D22-B4AB991AC4D5}"/>
                </a:ext>
              </a:extLst>
            </p:cNvPr>
            <p:cNvSpPr/>
            <p:nvPr/>
          </p:nvSpPr>
          <p:spPr>
            <a:xfrm>
              <a:off x="2242458" y="544739"/>
              <a:ext cx="83613" cy="728005"/>
            </a:xfrm>
            <a:prstGeom prst="rect">
              <a:avLst/>
            </a:prstGeom>
            <a:solidFill>
              <a:srgbClr val="009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grpSp>
      <p:sp>
        <p:nvSpPr>
          <p:cNvPr id="12" name="Title 1">
            <a:extLst>
              <a:ext uri="{FF2B5EF4-FFF2-40B4-BE49-F238E27FC236}">
                <a16:creationId xmlns:a16="http://schemas.microsoft.com/office/drawing/2014/main" id="{C2152571-CE7E-4C09-8AEF-07CB86AE5ADE}"/>
              </a:ext>
            </a:extLst>
          </p:cNvPr>
          <p:cNvSpPr>
            <a:spLocks noGrp="1"/>
          </p:cNvSpPr>
          <p:nvPr>
            <p:ph type="title"/>
          </p:nvPr>
        </p:nvSpPr>
        <p:spPr>
          <a:xfrm>
            <a:off x="487017" y="138089"/>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1" name="Immagine 10">
            <a:extLst>
              <a:ext uri="{FF2B5EF4-FFF2-40B4-BE49-F238E27FC236}">
                <a16:creationId xmlns:a16="http://schemas.microsoft.com/office/drawing/2014/main" id="{B38342CA-16C2-417E-A1C2-C6CE4BA58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3333796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Vuota">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4B64F015-7B2A-4B56-9DAE-8BFEF5493E64}"/>
              </a:ext>
            </a:extLst>
          </p:cNvPr>
          <p:cNvSpPr/>
          <p:nvPr userDrawn="1"/>
        </p:nvSpPr>
        <p:spPr>
          <a:xfrm>
            <a:off x="16484043" y="9534532"/>
            <a:ext cx="621000" cy="75247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‹N›</a:t>
            </a:fld>
            <a:endParaRPr lang="it-IT" dirty="0"/>
          </a:p>
        </p:txBody>
      </p:sp>
      <p:grpSp>
        <p:nvGrpSpPr>
          <p:cNvPr id="7" name="Gruppo 6">
            <a:extLst>
              <a:ext uri="{FF2B5EF4-FFF2-40B4-BE49-F238E27FC236}">
                <a16:creationId xmlns:a16="http://schemas.microsoft.com/office/drawing/2014/main" id="{EFC73AFD-1C87-4038-B538-F6CD926F4E03}"/>
              </a:ext>
            </a:extLst>
          </p:cNvPr>
          <p:cNvGrpSpPr/>
          <p:nvPr/>
        </p:nvGrpSpPr>
        <p:grpSpPr>
          <a:xfrm>
            <a:off x="2" y="455804"/>
            <a:ext cx="7574423" cy="1352918"/>
            <a:chOff x="0" y="544739"/>
            <a:chExt cx="2932037" cy="728005"/>
          </a:xfrm>
          <a:solidFill>
            <a:schemeClr val="accent1">
              <a:lumMod val="75000"/>
            </a:schemeClr>
          </a:solidFill>
        </p:grpSpPr>
        <p:sp>
          <p:nvSpPr>
            <p:cNvPr id="9" name="Rettangolo 8">
              <a:extLst>
                <a:ext uri="{FF2B5EF4-FFF2-40B4-BE49-F238E27FC236}">
                  <a16:creationId xmlns:a16="http://schemas.microsoft.com/office/drawing/2014/main" id="{FFC6DC1E-25C6-404C-A9A1-245A843EB9CD}"/>
                </a:ext>
              </a:extLst>
            </p:cNvPr>
            <p:cNvSpPr/>
            <p:nvPr/>
          </p:nvSpPr>
          <p:spPr>
            <a:xfrm>
              <a:off x="0" y="544739"/>
              <a:ext cx="2816750" cy="72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0" name="Rettangolo 9">
              <a:extLst>
                <a:ext uri="{FF2B5EF4-FFF2-40B4-BE49-F238E27FC236}">
                  <a16:creationId xmlns:a16="http://schemas.microsoft.com/office/drawing/2014/main" id="{A110AA02-269F-4C95-9D22-B4AB991AC4D5}"/>
                </a:ext>
              </a:extLst>
            </p:cNvPr>
            <p:cNvSpPr/>
            <p:nvPr/>
          </p:nvSpPr>
          <p:spPr>
            <a:xfrm>
              <a:off x="2848424" y="544739"/>
              <a:ext cx="83613" cy="7280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grpSp>
      <p:sp>
        <p:nvSpPr>
          <p:cNvPr id="12" name="Title 1">
            <a:extLst>
              <a:ext uri="{FF2B5EF4-FFF2-40B4-BE49-F238E27FC236}">
                <a16:creationId xmlns:a16="http://schemas.microsoft.com/office/drawing/2014/main" id="{C2152571-CE7E-4C09-8AEF-07CB86AE5ADE}"/>
              </a:ext>
            </a:extLst>
          </p:cNvPr>
          <p:cNvSpPr>
            <a:spLocks noGrp="1"/>
          </p:cNvSpPr>
          <p:nvPr>
            <p:ph type="title"/>
          </p:nvPr>
        </p:nvSpPr>
        <p:spPr>
          <a:xfrm>
            <a:off x="487017" y="138089"/>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1" name="Immagine 10">
            <a:extLst>
              <a:ext uri="{FF2B5EF4-FFF2-40B4-BE49-F238E27FC236}">
                <a16:creationId xmlns:a16="http://schemas.microsoft.com/office/drawing/2014/main" id="{B38342CA-16C2-417E-A1C2-C6CE4BA58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159139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Vuota">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4B64F015-7B2A-4B56-9DAE-8BFEF5493E64}"/>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‹N›</a:t>
            </a:fld>
            <a:endParaRPr lang="it-IT" dirty="0"/>
          </a:p>
        </p:txBody>
      </p:sp>
      <p:sp>
        <p:nvSpPr>
          <p:cNvPr id="10" name="Rettangolo 9">
            <a:extLst>
              <a:ext uri="{FF2B5EF4-FFF2-40B4-BE49-F238E27FC236}">
                <a16:creationId xmlns:a16="http://schemas.microsoft.com/office/drawing/2014/main" id="{A110AA02-269F-4C95-9D22-B4AB991AC4D5}"/>
              </a:ext>
            </a:extLst>
          </p:cNvPr>
          <p:cNvSpPr/>
          <p:nvPr/>
        </p:nvSpPr>
        <p:spPr>
          <a:xfrm>
            <a:off x="306620" y="306719"/>
            <a:ext cx="216000" cy="1352918"/>
          </a:xfrm>
          <a:prstGeom prst="rect">
            <a:avLst/>
          </a:prstGeom>
          <a:solidFill>
            <a:srgbClr val="009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2" name="Title 1">
            <a:extLst>
              <a:ext uri="{FF2B5EF4-FFF2-40B4-BE49-F238E27FC236}">
                <a16:creationId xmlns:a16="http://schemas.microsoft.com/office/drawing/2014/main" id="{C2152571-CE7E-4C09-8AEF-07CB86AE5ADE}"/>
              </a:ext>
            </a:extLst>
          </p:cNvPr>
          <p:cNvSpPr>
            <a:spLocks noGrp="1"/>
          </p:cNvSpPr>
          <p:nvPr>
            <p:ph type="title"/>
          </p:nvPr>
        </p:nvSpPr>
        <p:spPr>
          <a:xfrm>
            <a:off x="491987" y="-10996"/>
            <a:ext cx="15773400" cy="1988345"/>
          </a:xfrm>
        </p:spPr>
        <p:txBody>
          <a:bodyPr>
            <a:normAutofit/>
          </a:bodyPr>
          <a:lstStyle>
            <a:lvl1pPr>
              <a:defRPr sz="2925">
                <a:solidFill>
                  <a:schemeClr val="accent1">
                    <a:lumMod val="50000"/>
                  </a:schemeClr>
                </a:solidFill>
              </a:defRPr>
            </a:lvl1pPr>
          </a:lstStyle>
          <a:p>
            <a:r>
              <a:rPr lang="it-IT" dirty="0"/>
              <a:t>Fare clic per modificare lo stile del titolo dello schema</a:t>
            </a:r>
            <a:endParaRPr lang="en-US" dirty="0"/>
          </a:p>
        </p:txBody>
      </p:sp>
      <p:pic>
        <p:nvPicPr>
          <p:cNvPr id="11" name="Immagine 10">
            <a:extLst>
              <a:ext uri="{FF2B5EF4-FFF2-40B4-BE49-F238E27FC236}">
                <a16:creationId xmlns:a16="http://schemas.microsoft.com/office/drawing/2014/main" id="{B38342CA-16C2-417E-A1C2-C6CE4BA58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1316835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Vuota">
    <p:bg>
      <p:bgPr>
        <a:blipFill dpi="0" rotWithShape="1">
          <a:blip r:embed="rId2">
            <a:alphaModFix amt="75000"/>
            <a:lum/>
          </a:blip>
          <a:srcRect/>
          <a:stretch>
            <a:fillRect l="-6000" r="-6000"/>
          </a:stretch>
        </a:blipFill>
        <a:effectLst/>
      </p:bgPr>
    </p:bg>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6FA48382-3E3E-4FD6-81C9-56D81CF78CEE}"/>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Rettangolo 1">
            <a:extLst>
              <a:ext uri="{FF2B5EF4-FFF2-40B4-BE49-F238E27FC236}">
                <a16:creationId xmlns:a16="http://schemas.microsoft.com/office/drawing/2014/main" id="{28D1E1E9-810D-470B-B200-2E4AD9D53199}"/>
              </a:ext>
            </a:extLst>
          </p:cNvPr>
          <p:cNvSpPr/>
          <p:nvPr/>
        </p:nvSpPr>
        <p:spPr>
          <a:xfrm>
            <a:off x="-3588" y="1295"/>
            <a:ext cx="9147588" cy="10287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5" name="Rettangolo 4">
            <a:extLst>
              <a:ext uri="{FF2B5EF4-FFF2-40B4-BE49-F238E27FC236}">
                <a16:creationId xmlns:a16="http://schemas.microsoft.com/office/drawing/2014/main" id="{0BF026E0-419E-4C93-BBD5-41E72B0FEDA7}"/>
              </a:ext>
            </a:extLst>
          </p:cNvPr>
          <p:cNvSpPr/>
          <p:nvPr/>
        </p:nvSpPr>
        <p:spPr>
          <a:xfrm>
            <a:off x="609704" y="486751"/>
            <a:ext cx="216000" cy="1352918"/>
          </a:xfrm>
          <a:prstGeom prst="rect">
            <a:avLst/>
          </a:prstGeom>
          <a:solidFill>
            <a:srgbClr val="009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‹N›</a:t>
            </a:fld>
            <a:endParaRPr lang="it-IT" dirty="0"/>
          </a:p>
        </p:txBody>
      </p:sp>
      <p:sp>
        <p:nvSpPr>
          <p:cNvPr id="10" name="Title 1">
            <a:extLst>
              <a:ext uri="{FF2B5EF4-FFF2-40B4-BE49-F238E27FC236}">
                <a16:creationId xmlns:a16="http://schemas.microsoft.com/office/drawing/2014/main" id="{33A334AF-124C-478B-8EC6-F5F3494055F4}"/>
              </a:ext>
            </a:extLst>
          </p:cNvPr>
          <p:cNvSpPr>
            <a:spLocks noGrp="1"/>
          </p:cNvSpPr>
          <p:nvPr>
            <p:ph type="title"/>
          </p:nvPr>
        </p:nvSpPr>
        <p:spPr>
          <a:xfrm>
            <a:off x="825707" y="124310"/>
            <a:ext cx="10306122" cy="1988345"/>
          </a:xfrm>
        </p:spPr>
        <p:txBody>
          <a:bodyPr>
            <a:normAutofit/>
          </a:bodyPr>
          <a:lstStyle>
            <a:lvl1pPr>
              <a:defRPr sz="2925">
                <a:solidFill>
                  <a:srgbClr val="22AA86"/>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884C6D47-15F6-46A6-AEB8-8077ECDFD0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4043752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7" cy="2400300"/>
          </a:xfrm>
        </p:spPr>
        <p:txBody>
          <a:bodyPr anchor="b"/>
          <a:lstStyle>
            <a:lvl1pPr>
              <a:defRPr sz="39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7774783" y="1481144"/>
            <a:ext cx="9258302" cy="7310438"/>
          </a:xfrm>
        </p:spPr>
        <p:txBody>
          <a:bodyPr/>
          <a:lstStyle>
            <a:lvl1pPr>
              <a:defRPr sz="3900"/>
            </a:lvl1pPr>
            <a:lvl2pPr>
              <a:defRPr sz="3413"/>
            </a:lvl2pPr>
            <a:lvl3pPr>
              <a:defRPr sz="2925"/>
            </a:lvl3pPr>
            <a:lvl4pPr>
              <a:defRPr sz="2438"/>
            </a:lvl4pPr>
            <a:lvl5pPr>
              <a:defRPr sz="2438"/>
            </a:lvl5pPr>
            <a:lvl6pPr>
              <a:defRPr sz="2438"/>
            </a:lvl6pPr>
            <a:lvl7pPr>
              <a:defRPr sz="2438"/>
            </a:lvl7pPr>
            <a:lvl8pPr>
              <a:defRPr sz="2438"/>
            </a:lvl8pPr>
            <a:lvl9pPr>
              <a:defRPr sz="2438"/>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59684" y="3086100"/>
            <a:ext cx="5898357" cy="5717382"/>
          </a:xfrm>
        </p:spPr>
        <p:txBody>
          <a:bodyPr/>
          <a:lstStyle>
            <a:lvl1pPr marL="0" indent="0">
              <a:buNone/>
              <a:defRPr sz="1950"/>
            </a:lvl1pPr>
            <a:lvl2pPr marL="557213" indent="0">
              <a:buNone/>
              <a:defRPr sz="1707"/>
            </a:lvl2pPr>
            <a:lvl3pPr marL="1114425" indent="0">
              <a:buNone/>
              <a:defRPr sz="1463"/>
            </a:lvl3pPr>
            <a:lvl4pPr marL="1671638" indent="0">
              <a:buNone/>
              <a:defRPr sz="1220"/>
            </a:lvl4pPr>
            <a:lvl5pPr marL="2228850" indent="0">
              <a:buNone/>
              <a:defRPr sz="1220"/>
            </a:lvl5pPr>
            <a:lvl6pPr marL="2786063" indent="0">
              <a:buNone/>
              <a:defRPr sz="1220"/>
            </a:lvl6pPr>
            <a:lvl7pPr marL="3343275" indent="0">
              <a:buNone/>
              <a:defRPr sz="1220"/>
            </a:lvl7pPr>
            <a:lvl8pPr marL="3900488" indent="0">
              <a:buNone/>
              <a:defRPr sz="1220"/>
            </a:lvl8pPr>
            <a:lvl9pPr marL="4457700" indent="0">
              <a:buNone/>
              <a:defRPr sz="122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BC794876-3C9A-4D55-8903-78CCD82CAC4E}" type="slidenum">
              <a:rPr lang="it-IT" smtClean="0"/>
              <a:t>‹N›</a:t>
            </a:fld>
            <a:endParaRPr lang="it-IT" dirty="0"/>
          </a:p>
        </p:txBody>
      </p:sp>
    </p:spTree>
    <p:extLst>
      <p:ext uri="{BB962C8B-B14F-4D97-AF65-F5344CB8AC3E}">
        <p14:creationId xmlns:p14="http://schemas.microsoft.com/office/powerpoint/2010/main" val="2121170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7" cy="2400300"/>
          </a:xfrm>
        </p:spPr>
        <p:txBody>
          <a:bodyPr anchor="b"/>
          <a:lstStyle>
            <a:lvl1pPr>
              <a:defRPr sz="39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774783" y="1481144"/>
            <a:ext cx="9258302" cy="7310438"/>
          </a:xfrm>
        </p:spPr>
        <p:txBody>
          <a:bodyPr anchor="t"/>
          <a:lstStyle>
            <a:lvl1pPr marL="0" indent="0">
              <a:buNone/>
              <a:defRPr sz="3900"/>
            </a:lvl1pPr>
            <a:lvl2pPr marL="557213" indent="0">
              <a:buNone/>
              <a:defRPr sz="3413"/>
            </a:lvl2pPr>
            <a:lvl3pPr marL="1114425" indent="0">
              <a:buNone/>
              <a:defRPr sz="2925"/>
            </a:lvl3pPr>
            <a:lvl4pPr marL="1671638" indent="0">
              <a:buNone/>
              <a:defRPr sz="2438"/>
            </a:lvl4pPr>
            <a:lvl5pPr marL="2228850" indent="0">
              <a:buNone/>
              <a:defRPr sz="2438"/>
            </a:lvl5pPr>
            <a:lvl6pPr marL="2786063" indent="0">
              <a:buNone/>
              <a:defRPr sz="2438"/>
            </a:lvl6pPr>
            <a:lvl7pPr marL="3343275" indent="0">
              <a:buNone/>
              <a:defRPr sz="2438"/>
            </a:lvl7pPr>
            <a:lvl8pPr marL="3900488" indent="0">
              <a:buNone/>
              <a:defRPr sz="2438"/>
            </a:lvl8pPr>
            <a:lvl9pPr marL="4457700" indent="0">
              <a:buNone/>
              <a:defRPr sz="2438"/>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1259684" y="3086100"/>
            <a:ext cx="5898357" cy="5717382"/>
          </a:xfrm>
        </p:spPr>
        <p:txBody>
          <a:bodyPr/>
          <a:lstStyle>
            <a:lvl1pPr marL="0" indent="0">
              <a:buNone/>
              <a:defRPr sz="1950"/>
            </a:lvl1pPr>
            <a:lvl2pPr marL="557213" indent="0">
              <a:buNone/>
              <a:defRPr sz="1707"/>
            </a:lvl2pPr>
            <a:lvl3pPr marL="1114425" indent="0">
              <a:buNone/>
              <a:defRPr sz="1463"/>
            </a:lvl3pPr>
            <a:lvl4pPr marL="1671638" indent="0">
              <a:buNone/>
              <a:defRPr sz="1220"/>
            </a:lvl4pPr>
            <a:lvl5pPr marL="2228850" indent="0">
              <a:buNone/>
              <a:defRPr sz="1220"/>
            </a:lvl5pPr>
            <a:lvl6pPr marL="2786063" indent="0">
              <a:buNone/>
              <a:defRPr sz="1220"/>
            </a:lvl6pPr>
            <a:lvl7pPr marL="3343275" indent="0">
              <a:buNone/>
              <a:defRPr sz="1220"/>
            </a:lvl7pPr>
            <a:lvl8pPr marL="3900488" indent="0">
              <a:buNone/>
              <a:defRPr sz="1220"/>
            </a:lvl8pPr>
            <a:lvl9pPr marL="4457700" indent="0">
              <a:buNone/>
              <a:defRPr sz="122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BC794876-3C9A-4D55-8903-78CCD82CAC4E}" type="slidenum">
              <a:rPr lang="it-IT" smtClean="0"/>
              <a:t>‹N›</a:t>
            </a:fld>
            <a:endParaRPr lang="it-IT" dirty="0"/>
          </a:p>
        </p:txBody>
      </p:sp>
    </p:spTree>
    <p:extLst>
      <p:ext uri="{BB962C8B-B14F-4D97-AF65-F5344CB8AC3E}">
        <p14:creationId xmlns:p14="http://schemas.microsoft.com/office/powerpoint/2010/main" val="200143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Ver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996061-33F2-CF54-DE0A-55493D57D973}"/>
              </a:ext>
            </a:extLst>
          </p:cNvPr>
          <p:cNvSpPr>
            <a:spLocks noGrp="1"/>
          </p:cNvSpPr>
          <p:nvPr>
            <p:ph type="title"/>
          </p:nvPr>
        </p:nvSpPr>
        <p:spPr>
          <a:xfrm>
            <a:off x="457200" y="274638"/>
            <a:ext cx="8229600" cy="1143000"/>
          </a:xfrm>
        </p:spPr>
        <p:txBody>
          <a:bodyPr/>
          <a:lstStyle>
            <a:lvl1pPr algn="l">
              <a:defRPr sz="3600">
                <a:solidFill>
                  <a:srgbClr val="25AE89"/>
                </a:solidFill>
                <a:latin typeface="Montserrat" panose="00000500000000000000" pitchFamily="2" charset="0"/>
              </a:defRPr>
            </a:lvl1pPr>
          </a:lstStyle>
          <a:p>
            <a:r>
              <a:rPr lang="en-US" dirty="0"/>
              <a:t>Click to edit Master title style</a:t>
            </a:r>
          </a:p>
        </p:txBody>
      </p:sp>
      <p:pic>
        <p:nvPicPr>
          <p:cNvPr id="15" name="Immagine 14" descr="Immagine che contiene esterni, serviziodatavola, segnale, sedendo&#10;&#10;Descrizione generata automaticamente">
            <a:extLst>
              <a:ext uri="{FF2B5EF4-FFF2-40B4-BE49-F238E27FC236}">
                <a16:creationId xmlns:a16="http://schemas.microsoft.com/office/drawing/2014/main" id="{3AF3CA8E-1B1A-6B35-89F0-6326F7E496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9563102"/>
            <a:ext cx="1733019" cy="44794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BC794876-3C9A-4D55-8903-78CCD82CAC4E}" type="slidenum">
              <a:rPr lang="it-IT" smtClean="0"/>
              <a:t>‹N›</a:t>
            </a:fld>
            <a:endParaRPr lang="it-IT" dirty="0"/>
          </a:p>
        </p:txBody>
      </p:sp>
    </p:spTree>
    <p:extLst>
      <p:ext uri="{BB962C8B-B14F-4D97-AF65-F5344CB8AC3E}">
        <p14:creationId xmlns:p14="http://schemas.microsoft.com/office/powerpoint/2010/main" val="344724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BC794876-3C9A-4D55-8903-78CCD82CAC4E}" type="slidenum">
              <a:rPr lang="it-IT" smtClean="0"/>
              <a:t>‹N›</a:t>
            </a:fld>
            <a:endParaRPr lang="it-IT" dirty="0"/>
          </a:p>
        </p:txBody>
      </p:sp>
    </p:spTree>
    <p:extLst>
      <p:ext uri="{BB962C8B-B14F-4D97-AF65-F5344CB8AC3E}">
        <p14:creationId xmlns:p14="http://schemas.microsoft.com/office/powerpoint/2010/main" val="1076024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F64C04-CF4B-4E83-B6CD-0259BDA174E9}"/>
              </a:ext>
            </a:extLst>
          </p:cNvPr>
          <p:cNvSpPr>
            <a:spLocks noGrp="1"/>
          </p:cNvSpPr>
          <p:nvPr>
            <p:ph type="ctrTitle"/>
          </p:nvPr>
        </p:nvSpPr>
        <p:spPr>
          <a:xfrm>
            <a:off x="2286000" y="1683545"/>
            <a:ext cx="13716000" cy="3581400"/>
          </a:xfrm>
        </p:spPr>
        <p:txBody>
          <a:bodyPr anchor="b"/>
          <a:lstStyle>
            <a:lvl1pPr algn="ctr">
              <a:defRPr sz="7313"/>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5889D1F-0273-4600-AF1E-BCF35BC40BAD}"/>
              </a:ext>
            </a:extLst>
          </p:cNvPr>
          <p:cNvSpPr>
            <a:spLocks noGrp="1"/>
          </p:cNvSpPr>
          <p:nvPr>
            <p:ph type="subTitle" idx="1"/>
          </p:nvPr>
        </p:nvSpPr>
        <p:spPr>
          <a:xfrm>
            <a:off x="2286000" y="5403057"/>
            <a:ext cx="13716000" cy="2483643"/>
          </a:xfrm>
        </p:spPr>
        <p:txBody>
          <a:bodyPr/>
          <a:lstStyle>
            <a:lvl1pPr marL="0" indent="0" algn="ctr">
              <a:buNone/>
              <a:defRPr sz="2925"/>
            </a:lvl1pPr>
            <a:lvl2pPr marL="557213" indent="0" algn="ctr">
              <a:buNone/>
              <a:defRPr sz="2438"/>
            </a:lvl2pPr>
            <a:lvl3pPr marL="1114425" indent="0" algn="ctr">
              <a:buNone/>
              <a:defRPr sz="2195"/>
            </a:lvl3pPr>
            <a:lvl4pPr marL="1671638" indent="0" algn="ctr">
              <a:buNone/>
              <a:defRPr sz="1950"/>
            </a:lvl4pPr>
            <a:lvl5pPr marL="2228850" indent="0" algn="ctr">
              <a:buNone/>
              <a:defRPr sz="1950"/>
            </a:lvl5pPr>
            <a:lvl6pPr marL="2786063" indent="0" algn="ctr">
              <a:buNone/>
              <a:defRPr sz="1950"/>
            </a:lvl6pPr>
            <a:lvl7pPr marL="3343275" indent="0" algn="ctr">
              <a:buNone/>
              <a:defRPr sz="1950"/>
            </a:lvl7pPr>
            <a:lvl8pPr marL="3900488" indent="0" algn="ctr">
              <a:buNone/>
              <a:defRPr sz="1950"/>
            </a:lvl8pPr>
            <a:lvl9pPr marL="4457700" indent="0" algn="ctr">
              <a:buNone/>
              <a:defRPr sz="195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588FC66-36BC-4651-BC84-DF8F5998D48D}"/>
              </a:ext>
            </a:extLst>
          </p:cNvPr>
          <p:cNvSpPr>
            <a:spLocks noGrp="1"/>
          </p:cNvSpPr>
          <p:nvPr>
            <p:ph type="dt" sz="half" idx="10"/>
          </p:nvPr>
        </p:nvSpPr>
        <p:spPr/>
        <p:txBody>
          <a:bodyPr/>
          <a:lstStyle/>
          <a:p>
            <a:endParaRPr lang="it-IT" dirty="0"/>
          </a:p>
        </p:txBody>
      </p:sp>
      <p:sp>
        <p:nvSpPr>
          <p:cNvPr id="5" name="Segnaposto piè di pagina 4">
            <a:extLst>
              <a:ext uri="{FF2B5EF4-FFF2-40B4-BE49-F238E27FC236}">
                <a16:creationId xmlns:a16="http://schemas.microsoft.com/office/drawing/2014/main" id="{387480D1-0722-4017-B5BC-8A07D621F61F}"/>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E3DE5C35-3EFC-47BF-8874-87F863DEFD53}"/>
              </a:ext>
            </a:extLst>
          </p:cNvPr>
          <p:cNvSpPr>
            <a:spLocks noGrp="1"/>
          </p:cNvSpPr>
          <p:nvPr>
            <p:ph type="sldNum" sz="quarter" idx="12"/>
          </p:nvPr>
        </p:nvSpPr>
        <p:spPr/>
        <p:txBody>
          <a:bodyPr/>
          <a:lstStyle/>
          <a:p>
            <a:fld id="{BC794876-3C9A-4D55-8903-78CCD82CAC4E}" type="slidenum">
              <a:rPr lang="it-IT" smtClean="0"/>
              <a:t>‹N›</a:t>
            </a:fld>
            <a:endParaRPr lang="it-IT" dirty="0"/>
          </a:p>
        </p:txBody>
      </p:sp>
    </p:spTree>
    <p:extLst>
      <p:ext uri="{BB962C8B-B14F-4D97-AF65-F5344CB8AC3E}">
        <p14:creationId xmlns:p14="http://schemas.microsoft.com/office/powerpoint/2010/main" val="257706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bl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914354" rtl="0" eaLnBrk="1" latinLnBrk="0" hangingPunct="1">
              <a:spcBef>
                <a:spcPct val="0"/>
              </a:spcBef>
              <a:buNone/>
              <a:defRPr lang="en-US" sz="3600" kern="1200" dirty="0">
                <a:solidFill>
                  <a:srgbClr val="21549F"/>
                </a:solidFill>
                <a:latin typeface="Montserrat" panose="00000500000000000000" pitchFamily="2" charset="0"/>
                <a:ea typeface="+mj-ea"/>
                <a:cs typeface="+mj-cs"/>
              </a:defRPr>
            </a:lvl1pPr>
          </a:lstStyle>
          <a:p>
            <a:r>
              <a:rPr lang="en-US" dirty="0"/>
              <a:t>Click to edit Master title style</a:t>
            </a:r>
          </a:p>
        </p:txBody>
      </p:sp>
      <p:pic>
        <p:nvPicPr>
          <p:cNvPr id="13" name="Immagine 12" descr="Immagine che contiene esterni, serviziodatavola, segnale, sedendo&#10;&#10;Descrizione generata automaticamente">
            <a:extLst>
              <a:ext uri="{FF2B5EF4-FFF2-40B4-BE49-F238E27FC236}">
                <a16:creationId xmlns:a16="http://schemas.microsoft.com/office/drawing/2014/main" id="{74FF706F-0E08-D8D3-7282-6937A77BBC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9563102"/>
            <a:ext cx="1733019" cy="44794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bg>
      <p:bgPr>
        <a:solidFill>
          <a:schemeClr val="bg1">
            <a:lumMod val="95000"/>
          </a:schemeClr>
        </a:solid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1216BA4-F3BA-8F9A-2C26-96CDB6217387}"/>
              </a:ext>
            </a:extLst>
          </p:cNvPr>
          <p:cNvSpPr>
            <a:spLocks noGrp="1"/>
          </p:cNvSpPr>
          <p:nvPr>
            <p:ph type="sldNum" sz="quarter" idx="12"/>
          </p:nvPr>
        </p:nvSpPr>
        <p:spPr>
          <a:xfrm>
            <a:off x="15544800" y="9486900"/>
            <a:ext cx="2133600" cy="365125"/>
          </a:xfrm>
        </p:spPr>
        <p:txBody>
          <a:bodyPr/>
          <a:lstStyle>
            <a:lvl1pPr>
              <a:defRPr sz="2000"/>
            </a:lvl1pPr>
          </a:lstStyle>
          <a:p>
            <a:r>
              <a:rPr lang="en-US" dirty="0"/>
              <a:t>1</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14" name="Immagine 13" descr="Immagine che contiene interni, sedia, tavolo, stanza&#10;&#10;Descrizione generata automaticamente">
            <a:extLst>
              <a:ext uri="{FF2B5EF4-FFF2-40B4-BE49-F238E27FC236}">
                <a16:creationId xmlns:a16="http://schemas.microsoft.com/office/drawing/2014/main" id="{111B3049-6964-5520-5A81-AFAE42CF4CE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6186" r="33028" b="1229"/>
          <a:stretch/>
        </p:blipFill>
        <p:spPr>
          <a:xfrm>
            <a:off x="12737432" y="-1"/>
            <a:ext cx="5177589" cy="10287001"/>
          </a:xfrm>
          <a:prstGeom prst="rect">
            <a:avLst/>
          </a:prstGeom>
        </p:spPr>
      </p:pic>
      <p:grpSp>
        <p:nvGrpSpPr>
          <p:cNvPr id="8" name="Gruppo 7">
            <a:extLst>
              <a:ext uri="{FF2B5EF4-FFF2-40B4-BE49-F238E27FC236}">
                <a16:creationId xmlns:a16="http://schemas.microsoft.com/office/drawing/2014/main" id="{3B50CF30-C1B3-F80E-1E9E-F7A9E8A483F5}"/>
              </a:ext>
            </a:extLst>
          </p:cNvPr>
          <p:cNvGrpSpPr/>
          <p:nvPr userDrawn="1"/>
        </p:nvGrpSpPr>
        <p:grpSpPr>
          <a:xfrm>
            <a:off x="16289104" y="9454825"/>
            <a:ext cx="1770296" cy="669439"/>
            <a:chOff x="8770036" y="6425183"/>
            <a:chExt cx="1849838" cy="699518"/>
          </a:xfrm>
        </p:grpSpPr>
        <p:sp>
          <p:nvSpPr>
            <p:cNvPr id="9" name="Slide Number Placeholder 5">
              <a:extLst>
                <a:ext uri="{FF2B5EF4-FFF2-40B4-BE49-F238E27FC236}">
                  <a16:creationId xmlns:a16="http://schemas.microsoft.com/office/drawing/2014/main" id="{60C9CADA-3261-6682-936E-3DB06CF461E9}"/>
                </a:ext>
              </a:extLst>
            </p:cNvPr>
            <p:cNvSpPr txBox="1">
              <a:spLocks/>
            </p:cNvSpPr>
            <p:nvPr userDrawn="1"/>
          </p:nvSpPr>
          <p:spPr>
            <a:xfrm>
              <a:off x="9126411" y="6425186"/>
              <a:ext cx="1493463" cy="699515"/>
            </a:xfrm>
            <a:prstGeom prst="rect">
              <a:avLst/>
            </a:prstGeom>
            <a:solidFill>
              <a:srgbClr val="22AA86"/>
            </a:solidFill>
          </p:spPr>
          <p:txBody>
            <a:bodyPr vert="horz" lIns="91440" tIns="45721" rIns="91440" bIns="45721" rtlCol="0" anchor="ct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5463E8-48A3-4FB1-A504-C7A5EC359C1E}" type="slidenum">
                <a:rPr lang="it-IT" sz="1600" smtClean="0">
                  <a:latin typeface="Montserrat" panose="00000500000000000000" pitchFamily="2" charset="0"/>
                </a:rPr>
                <a:pPr/>
                <a:t>‹N›</a:t>
              </a:fld>
              <a:endParaRPr lang="it-IT" sz="1200" dirty="0">
                <a:latin typeface="Montserrat" panose="00000500000000000000" pitchFamily="2" charset="0"/>
              </a:endParaRPr>
            </a:p>
          </p:txBody>
        </p:sp>
        <p:sp>
          <p:nvSpPr>
            <p:cNvPr id="10" name="Rettangolo 9">
              <a:extLst>
                <a:ext uri="{FF2B5EF4-FFF2-40B4-BE49-F238E27FC236}">
                  <a16:creationId xmlns:a16="http://schemas.microsoft.com/office/drawing/2014/main" id="{B458BEAE-31B6-F442-5942-65C483F9F116}"/>
                </a:ext>
              </a:extLst>
            </p:cNvPr>
            <p:cNvSpPr/>
            <p:nvPr userDrawn="1"/>
          </p:nvSpPr>
          <p:spPr>
            <a:xfrm>
              <a:off x="8770036" y="6425183"/>
              <a:ext cx="305053" cy="699518"/>
            </a:xfrm>
            <a:prstGeom prst="rect">
              <a:avLst/>
            </a:prstGeom>
            <a:solidFill>
              <a:srgbClr val="177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pic>
        <p:nvPicPr>
          <p:cNvPr id="11" name="Immagine 10" descr="Immagine che contiene esterni, serviziodatavola, segnale, sedendo&#10;&#10;Descrizione generata automaticamente">
            <a:extLst>
              <a:ext uri="{FF2B5EF4-FFF2-40B4-BE49-F238E27FC236}">
                <a16:creationId xmlns:a16="http://schemas.microsoft.com/office/drawing/2014/main" id="{F8BE3AC2-3D27-F5E6-4BE1-EF93514299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01" y="9563102"/>
            <a:ext cx="1733019" cy="447941"/>
          </a:xfrm>
          <a:prstGeom prst="rect">
            <a:avLst/>
          </a:prstGeom>
        </p:spPr>
      </p:pic>
      <p:sp>
        <p:nvSpPr>
          <p:cNvPr id="13" name="Rettangolo 12">
            <a:extLst>
              <a:ext uri="{FF2B5EF4-FFF2-40B4-BE49-F238E27FC236}">
                <a16:creationId xmlns:a16="http://schemas.microsoft.com/office/drawing/2014/main" id="{D782496C-E96B-92CE-BF8E-5AE387114DC1}"/>
              </a:ext>
            </a:extLst>
          </p:cNvPr>
          <p:cNvSpPr/>
          <p:nvPr userDrawn="1"/>
        </p:nvSpPr>
        <p:spPr>
          <a:xfrm>
            <a:off x="11582402" y="647701"/>
            <a:ext cx="6705599" cy="1295400"/>
          </a:xfrm>
          <a:prstGeom prst="rect">
            <a:avLst/>
          </a:prstGeom>
          <a:solidFill>
            <a:srgbClr val="25A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latin typeface="+mj-l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12" name="Immagine 11" descr="Immagine che contiene gatto, tavolo, acqua, posando&#10;&#10;Descrizione generata automaticamente">
            <a:extLst>
              <a:ext uri="{FF2B5EF4-FFF2-40B4-BE49-F238E27FC236}">
                <a16:creationId xmlns:a16="http://schemas.microsoft.com/office/drawing/2014/main" id="{41104619-ACD7-6484-6298-A982777D07F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9062" t="315" r="34987"/>
          <a:stretch/>
        </p:blipFill>
        <p:spPr>
          <a:xfrm>
            <a:off x="12725400" y="0"/>
            <a:ext cx="5189621" cy="10287000"/>
          </a:xfrm>
          <a:prstGeom prst="rect">
            <a:avLst/>
          </a:prstGeom>
        </p:spPr>
      </p:pic>
      <p:grpSp>
        <p:nvGrpSpPr>
          <p:cNvPr id="8" name="Gruppo 7">
            <a:extLst>
              <a:ext uri="{FF2B5EF4-FFF2-40B4-BE49-F238E27FC236}">
                <a16:creationId xmlns:a16="http://schemas.microsoft.com/office/drawing/2014/main" id="{9EBD16BB-C1AD-AB2F-B3C0-9E8ED79191CF}"/>
              </a:ext>
            </a:extLst>
          </p:cNvPr>
          <p:cNvGrpSpPr/>
          <p:nvPr userDrawn="1"/>
        </p:nvGrpSpPr>
        <p:grpSpPr>
          <a:xfrm>
            <a:off x="16289104" y="9454825"/>
            <a:ext cx="1770296" cy="669439"/>
            <a:chOff x="8770036" y="6425183"/>
            <a:chExt cx="1849838" cy="699518"/>
          </a:xfrm>
        </p:grpSpPr>
        <p:sp>
          <p:nvSpPr>
            <p:cNvPr id="9" name="Slide Number Placeholder 5">
              <a:extLst>
                <a:ext uri="{FF2B5EF4-FFF2-40B4-BE49-F238E27FC236}">
                  <a16:creationId xmlns:a16="http://schemas.microsoft.com/office/drawing/2014/main" id="{45470425-D69F-BB00-9308-AB7B32165BB2}"/>
                </a:ext>
              </a:extLst>
            </p:cNvPr>
            <p:cNvSpPr txBox="1">
              <a:spLocks/>
            </p:cNvSpPr>
            <p:nvPr userDrawn="1"/>
          </p:nvSpPr>
          <p:spPr>
            <a:xfrm>
              <a:off x="9126411" y="6425186"/>
              <a:ext cx="1493463" cy="699515"/>
            </a:xfrm>
            <a:prstGeom prst="rect">
              <a:avLst/>
            </a:prstGeom>
            <a:solidFill>
              <a:srgbClr val="22AA86"/>
            </a:solidFill>
          </p:spPr>
          <p:txBody>
            <a:bodyPr vert="horz" lIns="91440" tIns="45721" rIns="91440" bIns="45721" rtlCol="0" anchor="ct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5463E8-48A3-4FB1-A504-C7A5EC359C1E}" type="slidenum">
                <a:rPr lang="it-IT" sz="1600" smtClean="0">
                  <a:latin typeface="Montserrat" panose="00000500000000000000" pitchFamily="2" charset="0"/>
                </a:rPr>
                <a:pPr/>
                <a:t>‹N›</a:t>
              </a:fld>
              <a:endParaRPr lang="it-IT" sz="1200" dirty="0">
                <a:latin typeface="Montserrat" panose="00000500000000000000" pitchFamily="2" charset="0"/>
              </a:endParaRPr>
            </a:p>
          </p:txBody>
        </p:sp>
        <p:sp>
          <p:nvSpPr>
            <p:cNvPr id="10" name="Rettangolo 9">
              <a:extLst>
                <a:ext uri="{FF2B5EF4-FFF2-40B4-BE49-F238E27FC236}">
                  <a16:creationId xmlns:a16="http://schemas.microsoft.com/office/drawing/2014/main" id="{4E609074-DD23-A5A8-ED82-4A5BBC934241}"/>
                </a:ext>
              </a:extLst>
            </p:cNvPr>
            <p:cNvSpPr/>
            <p:nvPr userDrawn="1"/>
          </p:nvSpPr>
          <p:spPr>
            <a:xfrm>
              <a:off x="8770036" y="6425183"/>
              <a:ext cx="305053" cy="699518"/>
            </a:xfrm>
            <a:prstGeom prst="rect">
              <a:avLst/>
            </a:prstGeom>
            <a:solidFill>
              <a:srgbClr val="177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pic>
        <p:nvPicPr>
          <p:cNvPr id="11" name="Immagine 10" descr="Immagine che contiene esterni, serviziodatavola, segnale, sedendo&#10;&#10;Descrizione generata automaticamente">
            <a:extLst>
              <a:ext uri="{FF2B5EF4-FFF2-40B4-BE49-F238E27FC236}">
                <a16:creationId xmlns:a16="http://schemas.microsoft.com/office/drawing/2014/main" id="{75901A7F-E59F-4D75-EC2B-E2AEF3681F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1" y="9563102"/>
            <a:ext cx="1733019" cy="44794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3585C3B8-72A6-40C9-8EB5-7A8C3F71AD3C}" type="slidenum">
              <a:rPr lang="it-IT" smtClean="0"/>
              <a:pPr/>
              <a:t>‹N›</a:t>
            </a:fld>
            <a:endParaRPr lang="it-IT" dirty="0"/>
          </a:p>
        </p:txBody>
      </p:sp>
      <p:pic>
        <p:nvPicPr>
          <p:cNvPr id="7" name="Immagine 6">
            <a:extLst>
              <a:ext uri="{FF2B5EF4-FFF2-40B4-BE49-F238E27FC236}">
                <a16:creationId xmlns:a16="http://schemas.microsoft.com/office/drawing/2014/main" id="{BBFC242E-569C-4F40-BF5D-36B173AFF6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2792" y="9406558"/>
            <a:ext cx="1895891" cy="490040"/>
          </a:xfrm>
          <a:prstGeom prst="rect">
            <a:avLst/>
          </a:prstGeom>
        </p:spPr>
      </p:pic>
      <p:pic>
        <p:nvPicPr>
          <p:cNvPr id="8" name="Immagine 7" descr="Immagine che contiene persona, tavolo, interni, taglio&#10;&#10;Descrizione generata automaticamente">
            <a:extLst>
              <a:ext uri="{FF2B5EF4-FFF2-40B4-BE49-F238E27FC236}">
                <a16:creationId xmlns:a16="http://schemas.microsoft.com/office/drawing/2014/main" id="{5214B85A-1E5D-4481-8651-4AADCD071F96}"/>
              </a:ext>
            </a:extLst>
          </p:cNvPr>
          <p:cNvPicPr>
            <a:picLocks noChangeAspect="1"/>
          </p:cNvPicPr>
          <p:nvPr/>
        </p:nvPicPr>
        <p:blipFill rotWithShape="1">
          <a:blip r:embed="rId3">
            <a:extLst>
              <a:ext uri="{28A0092B-C50C-407E-A947-70E740481C1C}">
                <a14:useLocalDpi xmlns:a14="http://schemas.microsoft.com/office/drawing/2010/main" val="0"/>
              </a:ext>
            </a:extLst>
          </a:blip>
          <a:srcRect t="65432" b="23308"/>
          <a:stretch/>
        </p:blipFill>
        <p:spPr>
          <a:xfrm>
            <a:off x="0" y="0"/>
            <a:ext cx="18288000" cy="1550508"/>
          </a:xfrm>
          <a:prstGeom prst="rect">
            <a:avLst/>
          </a:prstGeom>
        </p:spPr>
      </p:pic>
      <p:sp>
        <p:nvSpPr>
          <p:cNvPr id="9" name="Rettangolo 8">
            <a:extLst>
              <a:ext uri="{FF2B5EF4-FFF2-40B4-BE49-F238E27FC236}">
                <a16:creationId xmlns:a16="http://schemas.microsoft.com/office/drawing/2014/main" id="{542C543D-C247-46FB-858A-17B18E305B68}"/>
              </a:ext>
            </a:extLst>
          </p:cNvPr>
          <p:cNvSpPr/>
          <p:nvPr/>
        </p:nvSpPr>
        <p:spPr>
          <a:xfrm>
            <a:off x="806811" y="307900"/>
            <a:ext cx="9958656" cy="1234085"/>
          </a:xfrm>
          <a:prstGeom prst="rect">
            <a:avLst/>
          </a:prstGeom>
          <a:solidFill>
            <a:srgbClr val="22AA8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p:txBody>
      </p:sp>
      <p:sp>
        <p:nvSpPr>
          <p:cNvPr id="15" name="Rettangolo 14">
            <a:extLst>
              <a:ext uri="{FF2B5EF4-FFF2-40B4-BE49-F238E27FC236}">
                <a16:creationId xmlns:a16="http://schemas.microsoft.com/office/drawing/2014/main" id="{94D61D73-EB87-4631-B53F-D8D70D587BD0}"/>
              </a:ext>
            </a:extLst>
          </p:cNvPr>
          <p:cNvSpPr/>
          <p:nvPr/>
        </p:nvSpPr>
        <p:spPr>
          <a:xfrm>
            <a:off x="10842098" y="307900"/>
            <a:ext cx="210221" cy="1249811"/>
          </a:xfrm>
          <a:prstGeom prst="rect">
            <a:avLst/>
          </a:prstGeom>
          <a:solidFill>
            <a:srgbClr val="00956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p:txBody>
      </p:sp>
      <p:sp>
        <p:nvSpPr>
          <p:cNvPr id="2" name="Title 1"/>
          <p:cNvSpPr>
            <a:spLocks noGrp="1"/>
          </p:cNvSpPr>
          <p:nvPr>
            <p:ph type="title"/>
          </p:nvPr>
        </p:nvSpPr>
        <p:spPr>
          <a:xfrm>
            <a:off x="806811" y="-69238"/>
            <a:ext cx="9958656" cy="1988345"/>
          </a:xfrm>
        </p:spPr>
        <p:txBody>
          <a:bodyPr>
            <a:normAutofit/>
          </a:bodyPr>
          <a:lstStyle>
            <a:lvl1pPr>
              <a:defRPr sz="3600">
                <a:solidFill>
                  <a:schemeClr val="bg1"/>
                </a:solidFill>
              </a:defRPr>
            </a:lvl1pPr>
          </a:lstStyle>
          <a:p>
            <a:r>
              <a:rPr lang="it-IT"/>
              <a:t>Fare clic per modificare lo stile del titolo dello schema</a:t>
            </a:r>
            <a:endParaRPr lang="en-US" dirty="0"/>
          </a:p>
        </p:txBody>
      </p:sp>
      <p:sp>
        <p:nvSpPr>
          <p:cNvPr id="10" name="Rettangolo 9">
            <a:extLst>
              <a:ext uri="{FF2B5EF4-FFF2-40B4-BE49-F238E27FC236}">
                <a16:creationId xmlns:a16="http://schemas.microsoft.com/office/drawing/2014/main" id="{F786AD6F-5294-4978-9BD7-C20BB278148C}"/>
              </a:ext>
            </a:extLst>
          </p:cNvPr>
          <p:cNvSpPr/>
          <p:nvPr userDrawn="1"/>
        </p:nvSpPr>
        <p:spPr>
          <a:xfrm>
            <a:off x="16438079" y="9534532"/>
            <a:ext cx="607531"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p:txBody>
      </p:sp>
    </p:spTree>
    <p:extLst>
      <p:ext uri="{BB962C8B-B14F-4D97-AF65-F5344CB8AC3E}">
        <p14:creationId xmlns:p14="http://schemas.microsoft.com/office/powerpoint/2010/main" val="62074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Vuota">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4B64F015-7B2A-4B56-9DAE-8BFEF5493E64}"/>
              </a:ext>
            </a:extLst>
          </p:cNvPr>
          <p:cNvSpPr/>
          <p:nvPr userDrawn="1"/>
        </p:nvSpPr>
        <p:spPr>
          <a:xfrm>
            <a:off x="16484043" y="9534532"/>
            <a:ext cx="621000" cy="75247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‹N›</a:t>
            </a:fld>
            <a:endParaRPr lang="it-IT" dirty="0"/>
          </a:p>
        </p:txBody>
      </p:sp>
      <p:grpSp>
        <p:nvGrpSpPr>
          <p:cNvPr id="7" name="Gruppo 6">
            <a:extLst>
              <a:ext uri="{FF2B5EF4-FFF2-40B4-BE49-F238E27FC236}">
                <a16:creationId xmlns:a16="http://schemas.microsoft.com/office/drawing/2014/main" id="{EFC73AFD-1C87-4038-B538-F6CD926F4E03}"/>
              </a:ext>
            </a:extLst>
          </p:cNvPr>
          <p:cNvGrpSpPr/>
          <p:nvPr/>
        </p:nvGrpSpPr>
        <p:grpSpPr>
          <a:xfrm>
            <a:off x="2" y="455804"/>
            <a:ext cx="7574423" cy="1352918"/>
            <a:chOff x="0" y="544739"/>
            <a:chExt cx="2932037" cy="728005"/>
          </a:xfrm>
          <a:solidFill>
            <a:schemeClr val="accent1">
              <a:lumMod val="75000"/>
            </a:schemeClr>
          </a:solidFill>
        </p:grpSpPr>
        <p:sp>
          <p:nvSpPr>
            <p:cNvPr id="9" name="Rettangolo 8">
              <a:extLst>
                <a:ext uri="{FF2B5EF4-FFF2-40B4-BE49-F238E27FC236}">
                  <a16:creationId xmlns:a16="http://schemas.microsoft.com/office/drawing/2014/main" id="{FFC6DC1E-25C6-404C-A9A1-245A843EB9CD}"/>
                </a:ext>
              </a:extLst>
            </p:cNvPr>
            <p:cNvSpPr/>
            <p:nvPr/>
          </p:nvSpPr>
          <p:spPr>
            <a:xfrm>
              <a:off x="0" y="544739"/>
              <a:ext cx="2816750" cy="72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0" name="Rettangolo 9">
              <a:extLst>
                <a:ext uri="{FF2B5EF4-FFF2-40B4-BE49-F238E27FC236}">
                  <a16:creationId xmlns:a16="http://schemas.microsoft.com/office/drawing/2014/main" id="{A110AA02-269F-4C95-9D22-B4AB991AC4D5}"/>
                </a:ext>
              </a:extLst>
            </p:cNvPr>
            <p:cNvSpPr/>
            <p:nvPr/>
          </p:nvSpPr>
          <p:spPr>
            <a:xfrm>
              <a:off x="2848424" y="544739"/>
              <a:ext cx="83613" cy="7280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grpSp>
      <p:sp>
        <p:nvSpPr>
          <p:cNvPr id="12" name="Title 1">
            <a:extLst>
              <a:ext uri="{FF2B5EF4-FFF2-40B4-BE49-F238E27FC236}">
                <a16:creationId xmlns:a16="http://schemas.microsoft.com/office/drawing/2014/main" id="{C2152571-CE7E-4C09-8AEF-07CB86AE5ADE}"/>
              </a:ext>
            </a:extLst>
          </p:cNvPr>
          <p:cNvSpPr>
            <a:spLocks noGrp="1"/>
          </p:cNvSpPr>
          <p:nvPr>
            <p:ph type="title"/>
          </p:nvPr>
        </p:nvSpPr>
        <p:spPr>
          <a:xfrm>
            <a:off x="487017" y="138089"/>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1" name="Immagine 10">
            <a:extLst>
              <a:ext uri="{FF2B5EF4-FFF2-40B4-BE49-F238E27FC236}">
                <a16:creationId xmlns:a16="http://schemas.microsoft.com/office/drawing/2014/main" id="{B38342CA-16C2-417E-A1C2-C6CE4BA58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215422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3" name="Rettangolo 2">
            <a:extLst>
              <a:ext uri="{FF2B5EF4-FFF2-40B4-BE49-F238E27FC236}">
                <a16:creationId xmlns:a16="http://schemas.microsoft.com/office/drawing/2014/main" id="{88711159-7024-4FB9-925A-1B2C2CBAF197}"/>
              </a:ext>
            </a:extLst>
          </p:cNvPr>
          <p:cNvSpPr/>
          <p:nvPr/>
        </p:nvSpPr>
        <p:spPr>
          <a:xfrm>
            <a:off x="9407885" y="0"/>
            <a:ext cx="7882758" cy="102870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Title 1"/>
          <p:cNvSpPr>
            <a:spLocks noGrp="1"/>
          </p:cNvSpPr>
          <p:nvPr>
            <p:ph type="ctrTitle" hasCustomPrompt="1"/>
          </p:nvPr>
        </p:nvSpPr>
        <p:spPr>
          <a:xfrm>
            <a:off x="9622475" y="3821467"/>
            <a:ext cx="7453566" cy="2984687"/>
          </a:xfrm>
        </p:spPr>
        <p:txBody>
          <a:bodyPr anchor="ctr">
            <a:noAutofit/>
          </a:bodyPr>
          <a:lstStyle>
            <a:lvl1pPr algn="ctr" defTabSz="1114425" rtl="0" eaLnBrk="1" latinLnBrk="0" hangingPunct="1">
              <a:lnSpc>
                <a:spcPct val="90000"/>
              </a:lnSpc>
              <a:spcBef>
                <a:spcPct val="0"/>
              </a:spcBef>
              <a:buNone/>
              <a:defRPr lang="en-US" sz="2195" kern="1200" cap="small" spc="-122" baseline="0" dirty="0">
                <a:solidFill>
                  <a:schemeClr val="accent1">
                    <a:lumMod val="75000"/>
                  </a:schemeClr>
                </a:solidFill>
                <a:latin typeface="+mj-lt"/>
                <a:ea typeface="+mj-ea"/>
                <a:cs typeface="+mj-cs"/>
              </a:defRPr>
            </a:lvl1pPr>
          </a:lstStyle>
          <a:p>
            <a:r>
              <a:rPr lang="it-IT" dirty="0"/>
              <a:t>fare clic per modificare lo stile del titolo dello schema</a:t>
            </a:r>
            <a:endParaRPr lang="en-US" dirty="0"/>
          </a:p>
        </p:txBody>
      </p:sp>
      <p:pic>
        <p:nvPicPr>
          <p:cNvPr id="8" name="Immagine 7">
            <a:extLst>
              <a:ext uri="{FF2B5EF4-FFF2-40B4-BE49-F238E27FC236}">
                <a16:creationId xmlns:a16="http://schemas.microsoft.com/office/drawing/2014/main" id="{69A4D94D-9232-4224-8BF3-067C2521A8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30102" y="612100"/>
            <a:ext cx="3349488" cy="865757"/>
          </a:xfrm>
          <a:prstGeom prst="rect">
            <a:avLst/>
          </a:prstGeom>
        </p:spPr>
      </p:pic>
    </p:spTree>
    <p:extLst>
      <p:ext uri="{BB962C8B-B14F-4D97-AF65-F5344CB8AC3E}">
        <p14:creationId xmlns:p14="http://schemas.microsoft.com/office/powerpoint/2010/main" val="440059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BE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7" r:id="rId5"/>
    <p:sldLayoutId id="2147483656" r:id="rId6"/>
    <p:sldLayoutId id="2147483658" r:id="rId7"/>
    <p:sldLayoutId id="2147483674" r:id="rId8"/>
  </p:sldLayoutIdLst>
  <p:hf hdr="0" ftr="0" dt="0"/>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2" y="547694"/>
            <a:ext cx="15773400" cy="1988345"/>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57302" y="2738438"/>
            <a:ext cx="15773400" cy="6527007"/>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257302" y="9534532"/>
            <a:ext cx="4114800" cy="547688"/>
          </a:xfrm>
          <a:prstGeom prst="rect">
            <a:avLst/>
          </a:prstGeom>
        </p:spPr>
        <p:txBody>
          <a:bodyPr vert="horz" lIns="91440" tIns="45720" rIns="91440" bIns="45720" rtlCol="0" anchor="ctr"/>
          <a:lstStyle>
            <a:lvl1pPr algn="l">
              <a:defRPr sz="1463">
                <a:solidFill>
                  <a:schemeClr val="tx1">
                    <a:tint val="75000"/>
                  </a:schemeClr>
                </a:solidFill>
              </a:defRPr>
            </a:lvl1pPr>
          </a:lstStyle>
          <a:p>
            <a:endParaRPr lang="it-IT" dirty="0"/>
          </a:p>
        </p:txBody>
      </p:sp>
      <p:sp>
        <p:nvSpPr>
          <p:cNvPr id="5" name="Footer Placeholder 4"/>
          <p:cNvSpPr>
            <a:spLocks noGrp="1"/>
          </p:cNvSpPr>
          <p:nvPr>
            <p:ph type="ftr" sz="quarter" idx="3"/>
          </p:nvPr>
        </p:nvSpPr>
        <p:spPr>
          <a:xfrm>
            <a:off x="6057902" y="9534532"/>
            <a:ext cx="6172200" cy="547688"/>
          </a:xfrm>
          <a:prstGeom prst="rect">
            <a:avLst/>
          </a:prstGeom>
        </p:spPr>
        <p:txBody>
          <a:bodyPr vert="horz" lIns="91440" tIns="45720" rIns="91440" bIns="45720" rtlCol="0" anchor="ctr"/>
          <a:lstStyle>
            <a:lvl1pPr algn="ctr">
              <a:defRPr sz="1463">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12915902" y="9534532"/>
            <a:ext cx="4114800" cy="547688"/>
          </a:xfrm>
          <a:prstGeom prst="rect">
            <a:avLst/>
          </a:prstGeom>
        </p:spPr>
        <p:txBody>
          <a:bodyPr vert="horz" lIns="91440" tIns="45720" rIns="91440" bIns="45720" rtlCol="0" anchor="ctr"/>
          <a:lstStyle>
            <a:lvl1pPr algn="r">
              <a:defRPr sz="1463">
                <a:solidFill>
                  <a:schemeClr val="tx1">
                    <a:tint val="75000"/>
                  </a:schemeClr>
                </a:solidFill>
              </a:defRPr>
            </a:lvl1pPr>
          </a:lstStyle>
          <a:p>
            <a:fld id="{BC794876-3C9A-4D55-8903-78CCD82CAC4E}" type="slidenum">
              <a:rPr lang="it-IT" smtClean="0"/>
              <a:t>‹N›</a:t>
            </a:fld>
            <a:endParaRPr lang="it-IT" dirty="0"/>
          </a:p>
        </p:txBody>
      </p:sp>
    </p:spTree>
    <p:extLst>
      <p:ext uri="{BB962C8B-B14F-4D97-AF65-F5344CB8AC3E}">
        <p14:creationId xmlns:p14="http://schemas.microsoft.com/office/powerpoint/2010/main" val="134488364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hdr="0" ftr="0" dt="0"/>
  <p:txStyles>
    <p:titleStyle>
      <a:lvl1pPr algn="l" defTabSz="1114425" rtl="0" eaLnBrk="1" latinLnBrk="0" hangingPunct="1">
        <a:lnSpc>
          <a:spcPct val="90000"/>
        </a:lnSpc>
        <a:spcBef>
          <a:spcPct val="0"/>
        </a:spcBef>
        <a:buNone/>
        <a:defRPr sz="5363" kern="1200">
          <a:solidFill>
            <a:schemeClr val="accent1">
              <a:lumMod val="50000"/>
            </a:schemeClr>
          </a:solidFill>
          <a:latin typeface="+mj-lt"/>
          <a:ea typeface="+mj-ea"/>
          <a:cs typeface="+mj-cs"/>
        </a:defRPr>
      </a:lvl1pPr>
    </p:titleStyle>
    <p:bodyStyle>
      <a:lvl1pPr marL="278607" indent="-278607" algn="l" defTabSz="1114425" rtl="0" eaLnBrk="1" latinLnBrk="0" hangingPunct="1">
        <a:lnSpc>
          <a:spcPct val="90000"/>
        </a:lnSpc>
        <a:spcBef>
          <a:spcPts val="1220"/>
        </a:spcBef>
        <a:buFont typeface="Arial" panose="020B0604020202020204" pitchFamily="34" charset="0"/>
        <a:buChar char="•"/>
        <a:defRPr sz="3413" kern="1200">
          <a:solidFill>
            <a:schemeClr val="accent1">
              <a:lumMod val="50000"/>
            </a:schemeClr>
          </a:solidFill>
          <a:latin typeface="+mn-lt"/>
          <a:ea typeface="+mn-ea"/>
          <a:cs typeface="+mn-cs"/>
        </a:defRPr>
      </a:lvl1pPr>
      <a:lvl2pPr marL="835820" indent="-278607" algn="l" defTabSz="1114425" rtl="0" eaLnBrk="1" latinLnBrk="0" hangingPunct="1">
        <a:lnSpc>
          <a:spcPct val="90000"/>
        </a:lnSpc>
        <a:spcBef>
          <a:spcPts val="609"/>
        </a:spcBef>
        <a:buFont typeface="Arial" panose="020B0604020202020204" pitchFamily="34" charset="0"/>
        <a:buChar char="•"/>
        <a:defRPr sz="2925" kern="1200">
          <a:solidFill>
            <a:schemeClr val="accent1">
              <a:lumMod val="50000"/>
            </a:schemeClr>
          </a:solidFill>
          <a:latin typeface="+mn-lt"/>
          <a:ea typeface="+mn-ea"/>
          <a:cs typeface="+mn-cs"/>
        </a:defRPr>
      </a:lvl2pPr>
      <a:lvl3pPr marL="1393032" indent="-278607" algn="l" defTabSz="1114425" rtl="0" eaLnBrk="1" latinLnBrk="0" hangingPunct="1">
        <a:lnSpc>
          <a:spcPct val="90000"/>
        </a:lnSpc>
        <a:spcBef>
          <a:spcPts val="609"/>
        </a:spcBef>
        <a:buFont typeface="Arial" panose="020B0604020202020204" pitchFamily="34" charset="0"/>
        <a:buChar char="•"/>
        <a:defRPr sz="2438" kern="1200">
          <a:solidFill>
            <a:schemeClr val="accent1">
              <a:lumMod val="50000"/>
            </a:schemeClr>
          </a:solidFill>
          <a:latin typeface="+mn-lt"/>
          <a:ea typeface="+mn-ea"/>
          <a:cs typeface="+mn-cs"/>
        </a:defRPr>
      </a:lvl3pPr>
      <a:lvl4pPr marL="1950245" indent="-278607" algn="l" defTabSz="1114425" rtl="0" eaLnBrk="1" latinLnBrk="0" hangingPunct="1">
        <a:lnSpc>
          <a:spcPct val="90000"/>
        </a:lnSpc>
        <a:spcBef>
          <a:spcPts val="609"/>
        </a:spcBef>
        <a:buFont typeface="Arial" panose="020B0604020202020204" pitchFamily="34" charset="0"/>
        <a:buChar char="•"/>
        <a:defRPr sz="2195" kern="1200">
          <a:solidFill>
            <a:schemeClr val="accent1">
              <a:lumMod val="50000"/>
            </a:schemeClr>
          </a:solidFill>
          <a:latin typeface="+mn-lt"/>
          <a:ea typeface="+mn-ea"/>
          <a:cs typeface="+mn-cs"/>
        </a:defRPr>
      </a:lvl4pPr>
      <a:lvl5pPr marL="2507457" indent="-278607" algn="l" defTabSz="1114425" rtl="0" eaLnBrk="1" latinLnBrk="0" hangingPunct="1">
        <a:lnSpc>
          <a:spcPct val="90000"/>
        </a:lnSpc>
        <a:spcBef>
          <a:spcPts val="609"/>
        </a:spcBef>
        <a:buFont typeface="Arial" panose="020B0604020202020204" pitchFamily="34" charset="0"/>
        <a:buChar char="•"/>
        <a:defRPr sz="2195" kern="1200">
          <a:solidFill>
            <a:schemeClr val="accent1">
              <a:lumMod val="50000"/>
            </a:schemeClr>
          </a:solidFill>
          <a:latin typeface="+mn-lt"/>
          <a:ea typeface="+mn-ea"/>
          <a:cs typeface="+mn-cs"/>
        </a:defRPr>
      </a:lvl5pPr>
      <a:lvl6pPr marL="3064670" indent="-278607" algn="l" defTabSz="1114425" rtl="0" eaLnBrk="1" latinLnBrk="0" hangingPunct="1">
        <a:lnSpc>
          <a:spcPct val="90000"/>
        </a:lnSpc>
        <a:spcBef>
          <a:spcPts val="609"/>
        </a:spcBef>
        <a:buFont typeface="Arial" panose="020B0604020202020204" pitchFamily="34" charset="0"/>
        <a:buChar char="•"/>
        <a:defRPr sz="2195" kern="1200">
          <a:solidFill>
            <a:schemeClr val="tx1"/>
          </a:solidFill>
          <a:latin typeface="+mn-lt"/>
          <a:ea typeface="+mn-ea"/>
          <a:cs typeface="+mn-cs"/>
        </a:defRPr>
      </a:lvl6pPr>
      <a:lvl7pPr marL="3621882" indent="-278607" algn="l" defTabSz="1114425" rtl="0" eaLnBrk="1" latinLnBrk="0" hangingPunct="1">
        <a:lnSpc>
          <a:spcPct val="90000"/>
        </a:lnSpc>
        <a:spcBef>
          <a:spcPts val="609"/>
        </a:spcBef>
        <a:buFont typeface="Arial" panose="020B0604020202020204" pitchFamily="34" charset="0"/>
        <a:buChar char="•"/>
        <a:defRPr sz="2195" kern="1200">
          <a:solidFill>
            <a:schemeClr val="tx1"/>
          </a:solidFill>
          <a:latin typeface="+mn-lt"/>
          <a:ea typeface="+mn-ea"/>
          <a:cs typeface="+mn-cs"/>
        </a:defRPr>
      </a:lvl7pPr>
      <a:lvl8pPr marL="4179095" indent="-278607" algn="l" defTabSz="1114425" rtl="0" eaLnBrk="1" latinLnBrk="0" hangingPunct="1">
        <a:lnSpc>
          <a:spcPct val="90000"/>
        </a:lnSpc>
        <a:spcBef>
          <a:spcPts val="609"/>
        </a:spcBef>
        <a:buFont typeface="Arial" panose="020B0604020202020204" pitchFamily="34" charset="0"/>
        <a:buChar char="•"/>
        <a:defRPr sz="2195" kern="1200">
          <a:solidFill>
            <a:schemeClr val="tx1"/>
          </a:solidFill>
          <a:latin typeface="+mn-lt"/>
          <a:ea typeface="+mn-ea"/>
          <a:cs typeface="+mn-cs"/>
        </a:defRPr>
      </a:lvl8pPr>
      <a:lvl9pPr marL="4736307" indent="-278607" algn="l" defTabSz="1114425" rtl="0" eaLnBrk="1" latinLnBrk="0" hangingPunct="1">
        <a:lnSpc>
          <a:spcPct val="90000"/>
        </a:lnSpc>
        <a:spcBef>
          <a:spcPts val="609"/>
        </a:spcBef>
        <a:buFont typeface="Arial" panose="020B0604020202020204" pitchFamily="34" charset="0"/>
        <a:buChar char="•"/>
        <a:defRPr sz="2195" kern="1200">
          <a:solidFill>
            <a:schemeClr val="tx1"/>
          </a:solidFill>
          <a:latin typeface="+mn-lt"/>
          <a:ea typeface="+mn-ea"/>
          <a:cs typeface="+mn-cs"/>
        </a:defRPr>
      </a:lvl9pPr>
    </p:bodyStyle>
    <p:otherStyle>
      <a:defPPr>
        <a:defRPr lang="en-US"/>
      </a:defPPr>
      <a:lvl1pPr marL="0" algn="l" defTabSz="1114425" rtl="0" eaLnBrk="1" latinLnBrk="0" hangingPunct="1">
        <a:defRPr sz="2195" kern="1200">
          <a:solidFill>
            <a:schemeClr val="tx1"/>
          </a:solidFill>
          <a:latin typeface="+mn-lt"/>
          <a:ea typeface="+mn-ea"/>
          <a:cs typeface="+mn-cs"/>
        </a:defRPr>
      </a:lvl1pPr>
      <a:lvl2pPr marL="557213" algn="l" defTabSz="1114425" rtl="0" eaLnBrk="1" latinLnBrk="0" hangingPunct="1">
        <a:defRPr sz="2195" kern="1200">
          <a:solidFill>
            <a:schemeClr val="tx1"/>
          </a:solidFill>
          <a:latin typeface="+mn-lt"/>
          <a:ea typeface="+mn-ea"/>
          <a:cs typeface="+mn-cs"/>
        </a:defRPr>
      </a:lvl2pPr>
      <a:lvl3pPr marL="1114425" algn="l" defTabSz="1114425" rtl="0" eaLnBrk="1" latinLnBrk="0" hangingPunct="1">
        <a:defRPr sz="2195" kern="1200">
          <a:solidFill>
            <a:schemeClr val="tx1"/>
          </a:solidFill>
          <a:latin typeface="+mn-lt"/>
          <a:ea typeface="+mn-ea"/>
          <a:cs typeface="+mn-cs"/>
        </a:defRPr>
      </a:lvl3pPr>
      <a:lvl4pPr marL="1671638" algn="l" defTabSz="1114425" rtl="0" eaLnBrk="1" latinLnBrk="0" hangingPunct="1">
        <a:defRPr sz="2195" kern="1200">
          <a:solidFill>
            <a:schemeClr val="tx1"/>
          </a:solidFill>
          <a:latin typeface="+mn-lt"/>
          <a:ea typeface="+mn-ea"/>
          <a:cs typeface="+mn-cs"/>
        </a:defRPr>
      </a:lvl4pPr>
      <a:lvl5pPr marL="2228850" algn="l" defTabSz="1114425" rtl="0" eaLnBrk="1" latinLnBrk="0" hangingPunct="1">
        <a:defRPr sz="2195" kern="1200">
          <a:solidFill>
            <a:schemeClr val="tx1"/>
          </a:solidFill>
          <a:latin typeface="+mn-lt"/>
          <a:ea typeface="+mn-ea"/>
          <a:cs typeface="+mn-cs"/>
        </a:defRPr>
      </a:lvl5pPr>
      <a:lvl6pPr marL="2786063" algn="l" defTabSz="1114425" rtl="0" eaLnBrk="1" latinLnBrk="0" hangingPunct="1">
        <a:defRPr sz="2195" kern="1200">
          <a:solidFill>
            <a:schemeClr val="tx1"/>
          </a:solidFill>
          <a:latin typeface="+mn-lt"/>
          <a:ea typeface="+mn-ea"/>
          <a:cs typeface="+mn-cs"/>
        </a:defRPr>
      </a:lvl6pPr>
      <a:lvl7pPr marL="3343275" algn="l" defTabSz="1114425" rtl="0" eaLnBrk="1" latinLnBrk="0" hangingPunct="1">
        <a:defRPr sz="2195" kern="1200">
          <a:solidFill>
            <a:schemeClr val="tx1"/>
          </a:solidFill>
          <a:latin typeface="+mn-lt"/>
          <a:ea typeface="+mn-ea"/>
          <a:cs typeface="+mn-cs"/>
        </a:defRPr>
      </a:lvl7pPr>
      <a:lvl8pPr marL="3900488" algn="l" defTabSz="1114425" rtl="0" eaLnBrk="1" latinLnBrk="0" hangingPunct="1">
        <a:defRPr sz="2195" kern="1200">
          <a:solidFill>
            <a:schemeClr val="tx1"/>
          </a:solidFill>
          <a:latin typeface="+mn-lt"/>
          <a:ea typeface="+mn-ea"/>
          <a:cs typeface="+mn-cs"/>
        </a:defRPr>
      </a:lvl8pPr>
      <a:lvl9pPr marL="4457700" algn="l" defTabSz="1114425" rtl="0" eaLnBrk="1" latinLnBrk="0" hangingPunct="1">
        <a:defRPr sz="21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jpe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25.svg"/><Relationship Id="rId10" Type="http://schemas.openxmlformats.org/officeDocument/2006/relationships/image" Target="../media/image54.svg"/><Relationship Id="rId4" Type="http://schemas.openxmlformats.org/officeDocument/2006/relationships/image" Target="../media/image24.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26.png"/><Relationship Id="rId4"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0.png"/><Relationship Id="rId7" Type="http://schemas.openxmlformats.org/officeDocument/2006/relationships/diagramLayout" Target="../diagrams/layout2.xml"/><Relationship Id="rId12" Type="http://schemas.openxmlformats.org/officeDocument/2006/relationships/image" Target="../media/image6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diagramData" Target="../diagrams/data2.xml"/><Relationship Id="rId11" Type="http://schemas.openxmlformats.org/officeDocument/2006/relationships/image" Target="../media/image60.png"/><Relationship Id="rId5" Type="http://schemas.openxmlformats.org/officeDocument/2006/relationships/image" Target="../media/image25.svg"/><Relationship Id="rId10" Type="http://schemas.microsoft.com/office/2007/relationships/diagramDrawing" Target="../diagrams/drawing2.xml"/><Relationship Id="rId4" Type="http://schemas.openxmlformats.org/officeDocument/2006/relationships/image" Target="../media/image24.png"/><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4.svg"/><Relationship Id="rId3" Type="http://schemas.openxmlformats.org/officeDocument/2006/relationships/image" Target="../media/image63.svg"/><Relationship Id="rId21" Type="http://schemas.openxmlformats.org/officeDocument/2006/relationships/image" Target="../media/image76.jpeg"/><Relationship Id="rId7" Type="http://schemas.openxmlformats.org/officeDocument/2006/relationships/hyperlink" Target="mailto:sogesaconsulting@gigapec.it" TargetMode="External"/><Relationship Id="rId12" Type="http://schemas.openxmlformats.org/officeDocument/2006/relationships/hyperlink" Target="http://www.sogesaconsulting.com/" TargetMode="External"/><Relationship Id="rId17" Type="http://schemas.openxmlformats.org/officeDocument/2006/relationships/image" Target="../media/image73.png"/><Relationship Id="rId2" Type="http://schemas.openxmlformats.org/officeDocument/2006/relationships/image" Target="../media/image62.png"/><Relationship Id="rId16" Type="http://schemas.openxmlformats.org/officeDocument/2006/relationships/image" Target="../media/image72.jpeg"/><Relationship Id="rId20"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hyperlink" Target="mailto:info@sogesaconsulting.it" TargetMode="External"/><Relationship Id="rId11" Type="http://schemas.openxmlformats.org/officeDocument/2006/relationships/image" Target="../media/image69.svg"/><Relationship Id="rId5" Type="http://schemas.openxmlformats.org/officeDocument/2006/relationships/image" Target="../media/image65.svg"/><Relationship Id="rId15" Type="http://schemas.openxmlformats.org/officeDocument/2006/relationships/hyperlink" Target="https://www.linkedin.com/company/sogesaconsulting/" TargetMode="External"/><Relationship Id="rId10" Type="http://schemas.openxmlformats.org/officeDocument/2006/relationships/image" Target="../media/image68.png"/><Relationship Id="rId19" Type="http://schemas.openxmlformats.org/officeDocument/2006/relationships/image" Target="../media/image10.png"/><Relationship Id="rId4" Type="http://schemas.openxmlformats.org/officeDocument/2006/relationships/image" Target="../media/image64.png"/><Relationship Id="rId9" Type="http://schemas.openxmlformats.org/officeDocument/2006/relationships/image" Target="../media/image67.svg"/><Relationship Id="rId14" Type="http://schemas.openxmlformats.org/officeDocument/2006/relationships/image" Target="../media/image71.svg"/><Relationship Id="rId22" Type="http://schemas.openxmlformats.org/officeDocument/2006/relationships/image" Target="../media/image77.png"/></Relationships>
</file>

<file path=ppt/slides/_rels/slide14.xml.rels><?xml version="1.0" encoding="UTF-8" standalone="yes"?>
<Relationships xmlns="http://schemas.openxmlformats.org/package/2006/relationships"><Relationship Id="rId26" Type="http://schemas.openxmlformats.org/officeDocument/2006/relationships/image" Target="../media/image101.png"/><Relationship Id="rId21" Type="http://schemas.openxmlformats.org/officeDocument/2006/relationships/image" Target="../media/image96.jpeg"/><Relationship Id="rId42" Type="http://schemas.openxmlformats.org/officeDocument/2006/relationships/image" Target="../media/image117.jpeg"/><Relationship Id="rId47" Type="http://schemas.openxmlformats.org/officeDocument/2006/relationships/image" Target="../media/image122.png"/><Relationship Id="rId63" Type="http://schemas.openxmlformats.org/officeDocument/2006/relationships/image" Target="../media/image138.png"/><Relationship Id="rId68" Type="http://schemas.openxmlformats.org/officeDocument/2006/relationships/image" Target="../media/image143.png"/><Relationship Id="rId2" Type="http://schemas.openxmlformats.org/officeDocument/2006/relationships/notesSlide" Target="../notesSlides/notesSlide2.xml"/><Relationship Id="rId16" Type="http://schemas.openxmlformats.org/officeDocument/2006/relationships/image" Target="../media/image91.png"/><Relationship Id="rId29" Type="http://schemas.openxmlformats.org/officeDocument/2006/relationships/image" Target="../media/image104.png"/><Relationship Id="rId11" Type="http://schemas.openxmlformats.org/officeDocument/2006/relationships/image" Target="../media/image86.png"/><Relationship Id="rId24" Type="http://schemas.openxmlformats.org/officeDocument/2006/relationships/image" Target="../media/image99.png"/><Relationship Id="rId32" Type="http://schemas.openxmlformats.org/officeDocument/2006/relationships/image" Target="../media/image107.jpeg"/><Relationship Id="rId37" Type="http://schemas.openxmlformats.org/officeDocument/2006/relationships/image" Target="../media/image112.png"/><Relationship Id="rId40" Type="http://schemas.openxmlformats.org/officeDocument/2006/relationships/image" Target="../media/image115.jpeg"/><Relationship Id="rId45" Type="http://schemas.openxmlformats.org/officeDocument/2006/relationships/image" Target="../media/image120.png"/><Relationship Id="rId53" Type="http://schemas.openxmlformats.org/officeDocument/2006/relationships/image" Target="../media/image128.png"/><Relationship Id="rId58" Type="http://schemas.openxmlformats.org/officeDocument/2006/relationships/image" Target="../media/image133.png"/><Relationship Id="rId66" Type="http://schemas.openxmlformats.org/officeDocument/2006/relationships/image" Target="../media/image141.png"/><Relationship Id="rId74" Type="http://schemas.openxmlformats.org/officeDocument/2006/relationships/image" Target="../media/image149.png"/><Relationship Id="rId5" Type="http://schemas.openxmlformats.org/officeDocument/2006/relationships/image" Target="../media/image80.png"/><Relationship Id="rId61" Type="http://schemas.openxmlformats.org/officeDocument/2006/relationships/image" Target="../media/image136.png"/><Relationship Id="rId19" Type="http://schemas.openxmlformats.org/officeDocument/2006/relationships/image" Target="../media/image94.png"/><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102.png"/><Relationship Id="rId30" Type="http://schemas.openxmlformats.org/officeDocument/2006/relationships/image" Target="../media/image105.jpeg"/><Relationship Id="rId35" Type="http://schemas.openxmlformats.org/officeDocument/2006/relationships/image" Target="../media/image110.png"/><Relationship Id="rId43" Type="http://schemas.openxmlformats.org/officeDocument/2006/relationships/image" Target="../media/image118.png"/><Relationship Id="rId48" Type="http://schemas.openxmlformats.org/officeDocument/2006/relationships/image" Target="../media/image123.png"/><Relationship Id="rId56" Type="http://schemas.openxmlformats.org/officeDocument/2006/relationships/image" Target="../media/image131.png"/><Relationship Id="rId64" Type="http://schemas.openxmlformats.org/officeDocument/2006/relationships/image" Target="../media/image139.png"/><Relationship Id="rId69" Type="http://schemas.openxmlformats.org/officeDocument/2006/relationships/image" Target="../media/image144.jpeg"/><Relationship Id="rId8" Type="http://schemas.openxmlformats.org/officeDocument/2006/relationships/image" Target="../media/image83.png"/><Relationship Id="rId51" Type="http://schemas.openxmlformats.org/officeDocument/2006/relationships/image" Target="../media/image126.jfif"/><Relationship Id="rId72" Type="http://schemas.openxmlformats.org/officeDocument/2006/relationships/image" Target="../media/image147.png"/><Relationship Id="rId3" Type="http://schemas.openxmlformats.org/officeDocument/2006/relationships/image" Target="../media/image78.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jpeg"/><Relationship Id="rId33" Type="http://schemas.openxmlformats.org/officeDocument/2006/relationships/image" Target="../media/image108.png"/><Relationship Id="rId38" Type="http://schemas.openxmlformats.org/officeDocument/2006/relationships/image" Target="../media/image113.jpeg"/><Relationship Id="rId46" Type="http://schemas.openxmlformats.org/officeDocument/2006/relationships/image" Target="../media/image121.png"/><Relationship Id="rId59" Type="http://schemas.openxmlformats.org/officeDocument/2006/relationships/image" Target="../media/image134.png"/><Relationship Id="rId67" Type="http://schemas.openxmlformats.org/officeDocument/2006/relationships/image" Target="../media/image142.png"/><Relationship Id="rId20" Type="http://schemas.openxmlformats.org/officeDocument/2006/relationships/image" Target="../media/image95.png"/><Relationship Id="rId41" Type="http://schemas.openxmlformats.org/officeDocument/2006/relationships/image" Target="../media/image116.png"/><Relationship Id="rId54" Type="http://schemas.openxmlformats.org/officeDocument/2006/relationships/image" Target="../media/image129.png"/><Relationship Id="rId62" Type="http://schemas.openxmlformats.org/officeDocument/2006/relationships/image" Target="../media/image137.png"/><Relationship Id="rId70" Type="http://schemas.openxmlformats.org/officeDocument/2006/relationships/image" Target="../media/image145.jpg"/><Relationship Id="rId75" Type="http://schemas.openxmlformats.org/officeDocument/2006/relationships/image" Target="../media/image150.png"/><Relationship Id="rId1" Type="http://schemas.openxmlformats.org/officeDocument/2006/relationships/slideLayout" Target="../slideLayouts/slideLayout4.xml"/><Relationship Id="rId6" Type="http://schemas.openxmlformats.org/officeDocument/2006/relationships/image" Target="../media/image81.png"/><Relationship Id="rId15" Type="http://schemas.openxmlformats.org/officeDocument/2006/relationships/image" Target="../media/image90.jpeg"/><Relationship Id="rId23" Type="http://schemas.openxmlformats.org/officeDocument/2006/relationships/image" Target="../media/image98.png"/><Relationship Id="rId28" Type="http://schemas.openxmlformats.org/officeDocument/2006/relationships/image" Target="../media/image103.png"/><Relationship Id="rId36" Type="http://schemas.openxmlformats.org/officeDocument/2006/relationships/image" Target="../media/image111.jpeg"/><Relationship Id="rId49" Type="http://schemas.openxmlformats.org/officeDocument/2006/relationships/image" Target="../media/image124.jpeg"/><Relationship Id="rId57" Type="http://schemas.openxmlformats.org/officeDocument/2006/relationships/image" Target="../media/image132.png"/><Relationship Id="rId10" Type="http://schemas.openxmlformats.org/officeDocument/2006/relationships/image" Target="../media/image85.png"/><Relationship Id="rId31" Type="http://schemas.openxmlformats.org/officeDocument/2006/relationships/image" Target="../media/image106.png"/><Relationship Id="rId44" Type="http://schemas.openxmlformats.org/officeDocument/2006/relationships/image" Target="../media/image119.png"/><Relationship Id="rId52" Type="http://schemas.openxmlformats.org/officeDocument/2006/relationships/image" Target="../media/image127.png"/><Relationship Id="rId60" Type="http://schemas.openxmlformats.org/officeDocument/2006/relationships/image" Target="../media/image135.png"/><Relationship Id="rId65" Type="http://schemas.openxmlformats.org/officeDocument/2006/relationships/image" Target="../media/image140.png"/><Relationship Id="rId73" Type="http://schemas.openxmlformats.org/officeDocument/2006/relationships/image" Target="../media/image148.png"/><Relationship Id="rId4" Type="http://schemas.openxmlformats.org/officeDocument/2006/relationships/image" Target="../media/image79.png"/><Relationship Id="rId9" Type="http://schemas.openxmlformats.org/officeDocument/2006/relationships/image" Target="../media/image84.png"/><Relationship Id="rId13" Type="http://schemas.openxmlformats.org/officeDocument/2006/relationships/image" Target="../media/image88.png"/><Relationship Id="rId18" Type="http://schemas.openxmlformats.org/officeDocument/2006/relationships/image" Target="../media/image93.jpeg"/><Relationship Id="rId39" Type="http://schemas.openxmlformats.org/officeDocument/2006/relationships/image" Target="../media/image114.png"/><Relationship Id="rId34" Type="http://schemas.openxmlformats.org/officeDocument/2006/relationships/image" Target="../media/image109.png"/><Relationship Id="rId50" Type="http://schemas.openxmlformats.org/officeDocument/2006/relationships/image" Target="../media/image125.png"/><Relationship Id="rId55" Type="http://schemas.openxmlformats.org/officeDocument/2006/relationships/image" Target="../media/image130.png"/><Relationship Id="rId76" Type="http://schemas.openxmlformats.org/officeDocument/2006/relationships/image" Target="../media/image151.jpeg"/><Relationship Id="rId7" Type="http://schemas.openxmlformats.org/officeDocument/2006/relationships/image" Target="../media/image82.png"/><Relationship Id="rId71" Type="http://schemas.openxmlformats.org/officeDocument/2006/relationships/image" Target="../media/image146.jp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diagramLayout" Target="../diagrams/layout1.xml"/><Relationship Id="rId7" Type="http://schemas.openxmlformats.org/officeDocument/2006/relationships/image" Target="../media/image10.png"/><Relationship Id="rId12" Type="http://schemas.openxmlformats.org/officeDocument/2006/relationships/image" Target="../media/image28.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27.png"/><Relationship Id="rId5" Type="http://schemas.openxmlformats.org/officeDocument/2006/relationships/diagramColors" Target="../diagrams/colors1.xml"/><Relationship Id="rId10" Type="http://schemas.openxmlformats.org/officeDocument/2006/relationships/image" Target="../media/image26.png"/><Relationship Id="rId4" Type="http://schemas.openxmlformats.org/officeDocument/2006/relationships/diagramQuickStyle" Target="../diagrams/quickStyle1.xml"/><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32.sv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25.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25.svg"/><Relationship Id="rId10" Type="http://schemas.openxmlformats.org/officeDocument/2006/relationships/image" Target="../media/image45.png"/><Relationship Id="rId4" Type="http://schemas.openxmlformats.org/officeDocument/2006/relationships/image" Target="../media/image24.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6FC7D2-1DBF-B15F-45C3-C7E287169F51}"/>
              </a:ext>
            </a:extLst>
          </p:cNvPr>
          <p:cNvSpPr>
            <a:spLocks noGrp="1"/>
          </p:cNvSpPr>
          <p:nvPr>
            <p:ph type="title"/>
          </p:nvPr>
        </p:nvSpPr>
        <p:spPr>
          <a:xfrm>
            <a:off x="1752600" y="5295900"/>
            <a:ext cx="6096000" cy="1562100"/>
          </a:xfrm>
        </p:spPr>
        <p:txBody>
          <a:bodyPr>
            <a:normAutofit fontScale="90000"/>
          </a:bodyPr>
          <a:lstStyle/>
          <a:p>
            <a:pPr algn="l"/>
            <a:br>
              <a:rPr lang="it-IT" sz="3800" dirty="0">
                <a:solidFill>
                  <a:schemeClr val="bg1"/>
                </a:solidFill>
              </a:rPr>
            </a:br>
            <a:r>
              <a:rPr lang="it-IT" sz="3800" b="1" dirty="0">
                <a:solidFill>
                  <a:schemeClr val="bg1"/>
                </a:solidFill>
              </a:rPr>
              <a:t>I nostri servizi in materia di sostenibilità d’impresa</a:t>
            </a:r>
            <a:br>
              <a:rPr lang="it-IT" dirty="0">
                <a:solidFill>
                  <a:srgbClr val="106F2E"/>
                </a:solidFill>
              </a:rPr>
            </a:br>
            <a:endParaRPr lang="it-IT" dirty="0">
              <a:solidFill>
                <a:srgbClr val="106F2E"/>
              </a:solidFill>
              <a:highlight>
                <a:srgbClr val="FFFF00"/>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BFFDBCC7-793C-68CF-5A44-76891ECE73D5}"/>
              </a:ext>
            </a:extLst>
          </p:cNvPr>
          <p:cNvPicPr>
            <a:picLocks noChangeAspect="1"/>
          </p:cNvPicPr>
          <p:nvPr/>
        </p:nvPicPr>
        <p:blipFill>
          <a:blip r:embed="rId2"/>
          <a:srcRect/>
          <a:stretch>
            <a:fillRect/>
          </a:stretch>
        </p:blipFill>
        <p:spPr>
          <a:xfrm>
            <a:off x="5410202" y="24065"/>
            <a:ext cx="6340775" cy="1860567"/>
          </a:xfrm>
          <a:prstGeom prst="rect">
            <a:avLst/>
          </a:prstGeom>
        </p:spPr>
      </p:pic>
      <p:sp>
        <p:nvSpPr>
          <p:cNvPr id="3" name="AutoShape 3"/>
          <p:cNvSpPr/>
          <p:nvPr/>
        </p:nvSpPr>
        <p:spPr>
          <a:xfrm>
            <a:off x="0" y="1838913"/>
            <a:ext cx="18288000" cy="45719"/>
          </a:xfrm>
          <a:prstGeom prst="rect">
            <a:avLst/>
          </a:prstGeom>
          <a:solidFill>
            <a:srgbClr val="000000">
              <a:alpha val="19608"/>
            </a:srgbClr>
          </a:solidFill>
        </p:spPr>
        <p:txBody>
          <a:bodyPr/>
          <a:lstStyle/>
          <a:p>
            <a:endParaRPr lang="it-IT" dirty="0"/>
          </a:p>
        </p:txBody>
      </p:sp>
      <p:pic>
        <p:nvPicPr>
          <p:cNvPr id="5" name="Picture 5"/>
          <p:cNvPicPr>
            <a:picLocks noChangeAspect="1"/>
          </p:cNvPicPr>
          <p:nvPr/>
        </p:nvPicPr>
        <p:blipFill>
          <a:blip r:embed="rId3"/>
          <a:srcRect/>
          <a:stretch>
            <a:fillRect/>
          </a:stretch>
        </p:blipFill>
        <p:spPr>
          <a:xfrm>
            <a:off x="998185" y="581176"/>
            <a:ext cx="3462827" cy="895053"/>
          </a:xfrm>
          <a:prstGeom prst="rect">
            <a:avLst/>
          </a:prstGeom>
        </p:spPr>
      </p:pic>
      <p:sp>
        <p:nvSpPr>
          <p:cNvPr id="10" name="TextBox 10"/>
          <p:cNvSpPr txBox="1"/>
          <p:nvPr/>
        </p:nvSpPr>
        <p:spPr>
          <a:xfrm>
            <a:off x="533400" y="2289855"/>
            <a:ext cx="8410852" cy="6289414"/>
          </a:xfrm>
          <a:prstGeom prst="rect">
            <a:avLst/>
          </a:prstGeom>
        </p:spPr>
        <p:txBody>
          <a:bodyPr wrap="square" lIns="0" tIns="0" rIns="0" bIns="0" rtlCol="0" anchor="t">
            <a:spAutoFit/>
          </a:bodyPr>
          <a:lstStyle/>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b="1" dirty="0">
                <a:solidFill>
                  <a:srgbClr val="106F2E"/>
                </a:solidFill>
                <a:latin typeface="Abadi" panose="020B0604020104020204" pitchFamily="34" charset="0"/>
              </a:rPr>
              <a:t>Audit di assessment in ambito Salute e Sicurezza sul lavoro e HACCP</a:t>
            </a:r>
            <a:r>
              <a:rPr lang="it-IT" b="1" dirty="0">
                <a:solidFill>
                  <a:srgbClr val="000000"/>
                </a:solidFill>
                <a:latin typeface="Abadi" panose="020B0604020104020204" pitchFamily="34" charset="0"/>
              </a:rPr>
              <a:t>: </a:t>
            </a:r>
            <a:r>
              <a:rPr lang="it-IT" dirty="0">
                <a:solidFill>
                  <a:srgbClr val="000000"/>
                </a:solidFill>
                <a:latin typeface="Abadi" panose="020B0604020104020204" pitchFamily="34" charset="0"/>
              </a:rPr>
              <a:t>su attività, siti ed impianti per assicurare il rispetto della normativa applicabile, la conformità a norme contrattuali o volontarie (ISO), ma anche per identificare e valutare possibili passività o liabilities nei casi di operazioni di acquisizione e transazione finanziarie (due diligence)</a:t>
            </a: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Definizione del sistema delle </a:t>
            </a:r>
            <a:r>
              <a:rPr lang="it-IT" b="1" dirty="0">
                <a:solidFill>
                  <a:srgbClr val="106F2E"/>
                </a:solidFill>
                <a:latin typeface="Abadi" panose="020B0604020104020204" pitchFamily="34" charset="0"/>
              </a:rPr>
              <a:t>deleghe</a:t>
            </a:r>
            <a:r>
              <a:rPr lang="it-IT" dirty="0">
                <a:solidFill>
                  <a:srgbClr val="000000"/>
                </a:solidFill>
                <a:latin typeface="Abadi" panose="020B0604020104020204" pitchFamily="34" charset="0"/>
              </a:rPr>
              <a:t> aziendali e dei relativi ruoli e responsabilità</a:t>
            </a:r>
          </a:p>
          <a:p>
            <a:pPr algn="just">
              <a:lnSpc>
                <a:spcPts val="2939"/>
              </a:lnSpc>
              <a:spcBef>
                <a:spcPct val="0"/>
              </a:spcBef>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Supporto nell’</a:t>
            </a:r>
            <a:r>
              <a:rPr lang="it-IT" b="1" dirty="0">
                <a:solidFill>
                  <a:srgbClr val="106F2E"/>
                </a:solidFill>
                <a:latin typeface="Abadi" panose="020B0604020104020204" pitchFamily="34" charset="0"/>
              </a:rPr>
              <a:t>ottenimento</a:t>
            </a:r>
            <a:r>
              <a:rPr lang="it-IT" b="1" dirty="0">
                <a:solidFill>
                  <a:srgbClr val="000000"/>
                </a:solidFill>
                <a:latin typeface="Abadi" panose="020B0604020104020204" pitchFamily="34" charset="0"/>
              </a:rPr>
              <a:t> </a:t>
            </a:r>
            <a:r>
              <a:rPr lang="it-IT" b="1" dirty="0">
                <a:solidFill>
                  <a:srgbClr val="106F2E"/>
                </a:solidFill>
                <a:latin typeface="Abadi" panose="020B0604020104020204" pitchFamily="34" charset="0"/>
              </a:rPr>
              <a:t>di certificazioni volontarie </a:t>
            </a:r>
            <a:r>
              <a:rPr lang="it-IT" dirty="0">
                <a:solidFill>
                  <a:srgbClr val="000000"/>
                </a:solidFill>
                <a:latin typeface="Abadi" panose="020B0604020104020204" pitchFamily="34" charset="0"/>
              </a:rPr>
              <a:t>dalla fase di progettazione all’implementazione del sistema</a:t>
            </a:r>
            <a:r>
              <a:rPr lang="it-IT" b="1" dirty="0">
                <a:solidFill>
                  <a:srgbClr val="000000"/>
                </a:solidFill>
                <a:latin typeface="Abadi" panose="020B0604020104020204" pitchFamily="34" charset="0"/>
              </a:rPr>
              <a:t>:</a:t>
            </a:r>
            <a:r>
              <a:rPr lang="it-IT" dirty="0">
                <a:solidFill>
                  <a:srgbClr val="000000"/>
                </a:solidFill>
                <a:latin typeface="Abadi" panose="020B0604020104020204" pitchFamily="34" charset="0"/>
              </a:rPr>
              <a:t> la ISO 45001 per aumentare le performance in materia di salute e sicurezza; BRC, IFS e FSSC in ambito alimentare al fine di garantire la salute del consumatore e la qualità del prodotto</a:t>
            </a:r>
          </a:p>
          <a:p>
            <a:pPr algn="just">
              <a:lnSpc>
                <a:spcPts val="2939"/>
              </a:lnSpc>
              <a:spcBef>
                <a:spcPct val="0"/>
              </a:spcBef>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Supporto nella </a:t>
            </a:r>
            <a:r>
              <a:rPr lang="it-IT" b="1" dirty="0">
                <a:solidFill>
                  <a:srgbClr val="106F2E"/>
                </a:solidFill>
                <a:latin typeface="Abadi" panose="020B0604020104020204" pitchFamily="34" charset="0"/>
              </a:rPr>
              <a:t>elaborazione dei documenti richiesti dal D. lgs. 81/08 </a:t>
            </a:r>
            <a:r>
              <a:rPr lang="it-IT" dirty="0">
                <a:solidFill>
                  <a:srgbClr val="000000"/>
                </a:solidFill>
                <a:latin typeface="Abadi" panose="020B0604020104020204" pitchFamily="34" charset="0"/>
              </a:rPr>
              <a:t>(DVR, Piani di emergenza, DUVRI…) e di tutti gli altri adempimenti in materia posti in capo al Datore di Lavore</a:t>
            </a:r>
          </a:p>
        </p:txBody>
      </p:sp>
      <p:sp>
        <p:nvSpPr>
          <p:cNvPr id="4" name="TextBox 10">
            <a:extLst>
              <a:ext uri="{FF2B5EF4-FFF2-40B4-BE49-F238E27FC236}">
                <a16:creationId xmlns:a16="http://schemas.microsoft.com/office/drawing/2014/main" id="{1FA6B6E2-971B-6803-B00C-A150804135F0}"/>
              </a:ext>
            </a:extLst>
          </p:cNvPr>
          <p:cNvSpPr txBox="1"/>
          <p:nvPr/>
        </p:nvSpPr>
        <p:spPr>
          <a:xfrm>
            <a:off x="9582540" y="2340596"/>
            <a:ext cx="8410852" cy="3314241"/>
          </a:xfrm>
          <a:prstGeom prst="rect">
            <a:avLst/>
          </a:prstGeom>
        </p:spPr>
        <p:txBody>
          <a:bodyPr wrap="square" lIns="0" tIns="0" rIns="0" bIns="0" rtlCol="0" anchor="t">
            <a:spAutoFit/>
          </a:bodyPr>
          <a:lstStyle/>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Progettazione ed erogazione di attività di </a:t>
            </a:r>
            <a:r>
              <a:rPr lang="it-IT" b="1" dirty="0">
                <a:solidFill>
                  <a:srgbClr val="106F2E"/>
                </a:solidFill>
                <a:latin typeface="Abadi" panose="020B0604020104020204" pitchFamily="34" charset="0"/>
              </a:rPr>
              <a:t>formazione</a:t>
            </a:r>
            <a:r>
              <a:rPr lang="it-IT" dirty="0">
                <a:solidFill>
                  <a:srgbClr val="000000"/>
                </a:solidFill>
                <a:latin typeface="Abadi" panose="020B0604020104020204" pitchFamily="34" charset="0"/>
              </a:rPr>
              <a:t> in materia di salute e  sicurezza sul lavoro e HACCP</a:t>
            </a: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Assistenza nella gestione e nel </a:t>
            </a:r>
            <a:r>
              <a:rPr lang="it-IT" b="1" dirty="0">
                <a:solidFill>
                  <a:srgbClr val="106F2E"/>
                </a:solidFill>
                <a:latin typeface="Abadi" panose="020B0604020104020204" pitchFamily="34" charset="0"/>
              </a:rPr>
              <a:t>mantenimento della compliance </a:t>
            </a:r>
            <a:r>
              <a:rPr lang="it-IT" dirty="0">
                <a:solidFill>
                  <a:srgbClr val="000000"/>
                </a:solidFill>
                <a:latin typeface="Abadi" panose="020B0604020104020204" pitchFamily="34" charset="0"/>
              </a:rPr>
              <a:t>agli adempimenti in materia, anche attraverso un supporto service desk di aggiornamento normativo, ad esempio aggiornamenti del </a:t>
            </a:r>
            <a:r>
              <a:rPr lang="it-IT" b="1" dirty="0">
                <a:solidFill>
                  <a:srgbClr val="106F2E"/>
                </a:solidFill>
                <a:latin typeface="Abadi" panose="020B0604020104020204" pitchFamily="34" charset="0"/>
              </a:rPr>
              <a:t>D. Lgs. 81/08 e del ¨Pacchetto Igiene¨, </a:t>
            </a:r>
            <a:r>
              <a:rPr lang="it-IT" dirty="0">
                <a:solidFill>
                  <a:srgbClr val="000000"/>
                </a:solidFill>
                <a:latin typeface="Abadi" panose="020B0604020104020204" pitchFamily="34" charset="0"/>
              </a:rPr>
              <a:t> in base alle esigenze specifiche</a:t>
            </a: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p:txBody>
      </p:sp>
      <p:sp>
        <p:nvSpPr>
          <p:cNvPr id="2" name="TextBox 14">
            <a:extLst>
              <a:ext uri="{FF2B5EF4-FFF2-40B4-BE49-F238E27FC236}">
                <a16:creationId xmlns:a16="http://schemas.microsoft.com/office/drawing/2014/main" id="{E8413281-6634-ACA7-B09E-93F13015C6FB}"/>
              </a:ext>
            </a:extLst>
          </p:cNvPr>
          <p:cNvSpPr txBox="1"/>
          <p:nvPr/>
        </p:nvSpPr>
        <p:spPr>
          <a:xfrm>
            <a:off x="5922699" y="495300"/>
            <a:ext cx="5315776" cy="923330"/>
          </a:xfrm>
          <a:prstGeom prst="rect">
            <a:avLst/>
          </a:prstGeom>
        </p:spPr>
        <p:txBody>
          <a:bodyPr wrap="square" lIns="0" tIns="0" rIns="0" bIns="0" rtlCol="0" anchor="t">
            <a:spAutoFit/>
          </a:bodyPr>
          <a:lstStyle/>
          <a:p>
            <a:pPr algn="ctr">
              <a:spcBef>
                <a:spcPct val="0"/>
              </a:spcBef>
            </a:pPr>
            <a:r>
              <a:rPr lang="en-US" sz="3000" b="1" dirty="0">
                <a:solidFill>
                  <a:srgbClr val="106F2E"/>
                </a:solidFill>
                <a:latin typeface="Abadi" panose="020B0604020104020204" pitchFamily="34" charset="0"/>
              </a:rPr>
              <a:t>Salute e </a:t>
            </a:r>
            <a:r>
              <a:rPr lang="en-US" sz="3000" b="1" dirty="0" err="1">
                <a:solidFill>
                  <a:srgbClr val="106F2E"/>
                </a:solidFill>
                <a:latin typeface="Abadi" panose="020B0604020104020204" pitchFamily="34" charset="0"/>
              </a:rPr>
              <a:t>Sicurezza</a:t>
            </a:r>
            <a:r>
              <a:rPr lang="en-US" sz="3000" b="1" dirty="0">
                <a:solidFill>
                  <a:srgbClr val="106F2E"/>
                </a:solidFill>
                <a:latin typeface="Abadi" panose="020B0604020104020204" pitchFamily="34" charset="0"/>
              </a:rPr>
              <a:t> </a:t>
            </a:r>
            <a:r>
              <a:rPr lang="en-US" sz="3000" b="1" dirty="0" err="1">
                <a:solidFill>
                  <a:srgbClr val="106F2E"/>
                </a:solidFill>
                <a:latin typeface="Abadi" panose="020B0604020104020204" pitchFamily="34" charset="0"/>
              </a:rPr>
              <a:t>sul</a:t>
            </a:r>
            <a:r>
              <a:rPr lang="en-US" sz="3000" b="1" dirty="0">
                <a:solidFill>
                  <a:srgbClr val="106F2E"/>
                </a:solidFill>
                <a:latin typeface="Abadi" panose="020B0604020104020204" pitchFamily="34" charset="0"/>
              </a:rPr>
              <a:t> </a:t>
            </a:r>
            <a:r>
              <a:rPr lang="en-US" sz="3000" b="1" dirty="0" err="1">
                <a:solidFill>
                  <a:srgbClr val="106F2E"/>
                </a:solidFill>
                <a:latin typeface="Abadi" panose="020B0604020104020204" pitchFamily="34" charset="0"/>
              </a:rPr>
              <a:t>Lavoro</a:t>
            </a:r>
            <a:r>
              <a:rPr lang="en-US" sz="3000" b="1" dirty="0">
                <a:solidFill>
                  <a:srgbClr val="106F2E"/>
                </a:solidFill>
                <a:latin typeface="Abadi" panose="020B0604020104020204" pitchFamily="34" charset="0"/>
              </a:rPr>
              <a:t>, HACCP</a:t>
            </a:r>
          </a:p>
        </p:txBody>
      </p:sp>
      <p:grpSp>
        <p:nvGrpSpPr>
          <p:cNvPr id="8" name="Gruppo 7">
            <a:extLst>
              <a:ext uri="{FF2B5EF4-FFF2-40B4-BE49-F238E27FC236}">
                <a16:creationId xmlns:a16="http://schemas.microsoft.com/office/drawing/2014/main" id="{DC840AEB-AE6A-9C24-8A8B-2F2011B47E67}"/>
              </a:ext>
            </a:extLst>
          </p:cNvPr>
          <p:cNvGrpSpPr/>
          <p:nvPr/>
        </p:nvGrpSpPr>
        <p:grpSpPr>
          <a:xfrm>
            <a:off x="11397271" y="8599204"/>
            <a:ext cx="4800600" cy="1098111"/>
            <a:chOff x="10030273" y="5846685"/>
            <a:chExt cx="6531412" cy="1677063"/>
          </a:xfrm>
        </p:grpSpPr>
        <p:pic>
          <p:nvPicPr>
            <p:cNvPr id="13" name="Immagine 12" descr="Immagine che contiene Carattere, logo, Elementi grafici, testo&#10;&#10;Descrizione generata automaticamente">
              <a:extLst>
                <a:ext uri="{FF2B5EF4-FFF2-40B4-BE49-F238E27FC236}">
                  <a16:creationId xmlns:a16="http://schemas.microsoft.com/office/drawing/2014/main" id="{14FCCA0C-03B3-0822-F572-01D15FA88D4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96801" y="5846685"/>
              <a:ext cx="2236084" cy="1677063"/>
            </a:xfrm>
            <a:prstGeom prst="rect">
              <a:avLst/>
            </a:prstGeom>
          </p:spPr>
        </p:pic>
        <p:pic>
          <p:nvPicPr>
            <p:cNvPr id="15" name="Immagine 14" descr="Immagine che contiene logo, Carattere, Marchio, Elementi grafici&#10;&#10;Descrizione generata automaticamente">
              <a:extLst>
                <a:ext uri="{FF2B5EF4-FFF2-40B4-BE49-F238E27FC236}">
                  <a16:creationId xmlns:a16="http://schemas.microsoft.com/office/drawing/2014/main" id="{421BA962-EF0B-E35F-11C1-BD5C5A1C3E8A}"/>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0273" y="5994478"/>
              <a:ext cx="3441403" cy="1381477"/>
            </a:xfrm>
            <a:prstGeom prst="rect">
              <a:avLst/>
            </a:prstGeom>
          </p:spPr>
        </p:pic>
        <p:pic>
          <p:nvPicPr>
            <p:cNvPr id="21" name="Immagine 20" descr="Immagine che contiene testo, Carattere, Elementi grafici, logo&#10;&#10;Descrizione generata automaticamente">
              <a:extLst>
                <a:ext uri="{FF2B5EF4-FFF2-40B4-BE49-F238E27FC236}">
                  <a16:creationId xmlns:a16="http://schemas.microsoft.com/office/drawing/2014/main" id="{3DFE5F8B-59C0-9F98-B83D-2741621BC5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160"/>
            <a:stretch/>
          </p:blipFill>
          <p:spPr>
            <a:xfrm>
              <a:off x="14732886" y="6231856"/>
              <a:ext cx="1828799" cy="1045245"/>
            </a:xfrm>
            <a:prstGeom prst="rect">
              <a:avLst/>
            </a:prstGeom>
          </p:spPr>
        </p:pic>
      </p:grpSp>
      <p:sp>
        <p:nvSpPr>
          <p:cNvPr id="16" name="Rettangolo con angoli arrotondati 15">
            <a:extLst>
              <a:ext uri="{FF2B5EF4-FFF2-40B4-BE49-F238E27FC236}">
                <a16:creationId xmlns:a16="http://schemas.microsoft.com/office/drawing/2014/main" id="{758BA795-BFD2-0391-A4BE-43E951A2C6B7}"/>
              </a:ext>
            </a:extLst>
          </p:cNvPr>
          <p:cNvSpPr/>
          <p:nvPr/>
        </p:nvSpPr>
        <p:spPr>
          <a:xfrm>
            <a:off x="10744201" y="6059199"/>
            <a:ext cx="1735526" cy="1381555"/>
          </a:xfrm>
          <a:prstGeom prst="roundRect">
            <a:avLst/>
          </a:prstGeom>
          <a:solidFill>
            <a:srgbClr val="B4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Valutare i rischi e definire delle responsabilità</a:t>
            </a:r>
          </a:p>
        </p:txBody>
      </p:sp>
      <p:sp>
        <p:nvSpPr>
          <p:cNvPr id="17" name="Rettangolo con angoli arrotondati 16">
            <a:extLst>
              <a:ext uri="{FF2B5EF4-FFF2-40B4-BE49-F238E27FC236}">
                <a16:creationId xmlns:a16="http://schemas.microsoft.com/office/drawing/2014/main" id="{F9F343BA-D45B-A2F4-F56B-2D63D3D60278}"/>
              </a:ext>
            </a:extLst>
          </p:cNvPr>
          <p:cNvSpPr/>
          <p:nvPr/>
        </p:nvSpPr>
        <p:spPr>
          <a:xfrm>
            <a:off x="12775806" y="6057900"/>
            <a:ext cx="1735526" cy="1381555"/>
          </a:xfrm>
          <a:prstGeom prst="roundRect">
            <a:avLst/>
          </a:prstGeom>
          <a:solidFill>
            <a:srgbClr val="B4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Attuare misure di prevenzione e protezione</a:t>
            </a:r>
          </a:p>
        </p:txBody>
      </p:sp>
      <p:sp>
        <p:nvSpPr>
          <p:cNvPr id="18" name="Rettangolo con angoli arrotondati 17">
            <a:extLst>
              <a:ext uri="{FF2B5EF4-FFF2-40B4-BE49-F238E27FC236}">
                <a16:creationId xmlns:a16="http://schemas.microsoft.com/office/drawing/2014/main" id="{8C414FDA-347D-5048-F7EA-68B18B02B5F3}"/>
              </a:ext>
            </a:extLst>
          </p:cNvPr>
          <p:cNvSpPr/>
          <p:nvPr/>
        </p:nvSpPr>
        <p:spPr>
          <a:xfrm>
            <a:off x="14859111" y="6220642"/>
            <a:ext cx="2645436" cy="1010337"/>
          </a:xfrm>
          <a:prstGeom prst="roundRect">
            <a:avLst/>
          </a:prstGeom>
          <a:solidFill>
            <a:srgbClr val="B4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Ridurre o eliminare il rischio di malattie professionali e infortuni</a:t>
            </a:r>
          </a:p>
        </p:txBody>
      </p:sp>
      <p:sp>
        <p:nvSpPr>
          <p:cNvPr id="19" name="Freccia in su 18">
            <a:extLst>
              <a:ext uri="{FF2B5EF4-FFF2-40B4-BE49-F238E27FC236}">
                <a16:creationId xmlns:a16="http://schemas.microsoft.com/office/drawing/2014/main" id="{076C81F7-F4CA-E198-317F-4FCE31DD6E6A}"/>
              </a:ext>
            </a:extLst>
          </p:cNvPr>
          <p:cNvSpPr/>
          <p:nvPr/>
        </p:nvSpPr>
        <p:spPr>
          <a:xfrm>
            <a:off x="11443522" y="7522125"/>
            <a:ext cx="395249" cy="632540"/>
          </a:xfrm>
          <a:prstGeom prst="upArrow">
            <a:avLst/>
          </a:prstGeom>
          <a:solidFill>
            <a:srgbClr val="25A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circolare in giù 19">
            <a:extLst>
              <a:ext uri="{FF2B5EF4-FFF2-40B4-BE49-F238E27FC236}">
                <a16:creationId xmlns:a16="http://schemas.microsoft.com/office/drawing/2014/main" id="{97B4E35B-BE44-DABA-FBC8-7AE8F0397310}"/>
              </a:ext>
            </a:extLst>
          </p:cNvPr>
          <p:cNvSpPr/>
          <p:nvPr/>
        </p:nvSpPr>
        <p:spPr>
          <a:xfrm>
            <a:off x="11825249" y="5280067"/>
            <a:ext cx="2036989" cy="632540"/>
          </a:xfrm>
          <a:prstGeom prst="curvedDownArrow">
            <a:avLst/>
          </a:prstGeom>
          <a:solidFill>
            <a:srgbClr val="25A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2" name="Freccia circolare in giù 21">
            <a:extLst>
              <a:ext uri="{FF2B5EF4-FFF2-40B4-BE49-F238E27FC236}">
                <a16:creationId xmlns:a16="http://schemas.microsoft.com/office/drawing/2014/main" id="{DCB6F2B5-ACCD-36EA-41AF-4AD9D16CF149}"/>
              </a:ext>
            </a:extLst>
          </p:cNvPr>
          <p:cNvSpPr/>
          <p:nvPr/>
        </p:nvSpPr>
        <p:spPr>
          <a:xfrm flipV="1">
            <a:off x="13781193" y="7572118"/>
            <a:ext cx="2036989" cy="632540"/>
          </a:xfrm>
          <a:prstGeom prst="curvedDownArrow">
            <a:avLst/>
          </a:prstGeom>
          <a:solidFill>
            <a:srgbClr val="25A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pic>
        <p:nvPicPr>
          <p:cNvPr id="24" name="Elemento grafico 23" descr="Segno di spunta con riempimento a tinta unita">
            <a:extLst>
              <a:ext uri="{FF2B5EF4-FFF2-40B4-BE49-F238E27FC236}">
                <a16:creationId xmlns:a16="http://schemas.microsoft.com/office/drawing/2014/main" id="{20EFDCAF-CA1D-798A-D9D2-DB95F405C7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24629" y="5143500"/>
            <a:ext cx="914400" cy="914400"/>
          </a:xfrm>
          <a:prstGeom prst="rect">
            <a:avLst/>
          </a:prstGeom>
        </p:spPr>
      </p:pic>
      <p:pic>
        <p:nvPicPr>
          <p:cNvPr id="23" name="Immagine 22" descr="Immagine che contiene aria aperta, erba, pianta, albero&#10;&#10;Descrizione generata automaticamente">
            <a:extLst>
              <a:ext uri="{FF2B5EF4-FFF2-40B4-BE49-F238E27FC236}">
                <a16:creationId xmlns:a16="http://schemas.microsoft.com/office/drawing/2014/main" id="{C8388656-A3F7-1944-21F5-EDBD8B79D1A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0958" b="10739"/>
          <a:stretch/>
        </p:blipFill>
        <p:spPr>
          <a:xfrm>
            <a:off x="12919943" y="-25078"/>
            <a:ext cx="4225057" cy="1863991"/>
          </a:xfrm>
          <a:prstGeom prst="rect">
            <a:avLst/>
          </a:prstGeom>
        </p:spPr>
      </p:pic>
      <p:sp>
        <p:nvSpPr>
          <p:cNvPr id="6" name="Segnaposto numero diapositiva 5">
            <a:extLst>
              <a:ext uri="{FF2B5EF4-FFF2-40B4-BE49-F238E27FC236}">
                <a16:creationId xmlns:a16="http://schemas.microsoft.com/office/drawing/2014/main" id="{EEF51486-8005-8B30-BD45-D08C6F824D37}"/>
              </a:ext>
            </a:extLst>
          </p:cNvPr>
          <p:cNvSpPr>
            <a:spLocks noGrp="1"/>
          </p:cNvSpPr>
          <p:nvPr>
            <p:ph type="sldNum" sz="quarter" idx="12"/>
          </p:nvPr>
        </p:nvSpPr>
        <p:spPr/>
        <p:txBody>
          <a:bodyPr/>
          <a:lstStyle/>
          <a:p>
            <a:r>
              <a:rPr lang="en-US" dirty="0"/>
              <a:t>9</a:t>
            </a:r>
          </a:p>
        </p:txBody>
      </p:sp>
    </p:spTree>
    <p:extLst>
      <p:ext uri="{BB962C8B-B14F-4D97-AF65-F5344CB8AC3E}">
        <p14:creationId xmlns:p14="http://schemas.microsoft.com/office/powerpoint/2010/main" val="3545087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7"/>
          <p:cNvSpPr/>
          <p:nvPr/>
        </p:nvSpPr>
        <p:spPr>
          <a:xfrm>
            <a:off x="998184" y="581175"/>
            <a:ext cx="3462827" cy="895053"/>
          </a:xfrm>
          <a:custGeom>
            <a:avLst/>
            <a:gdLst/>
            <a:ahLst/>
            <a:cxnLst/>
            <a:rect l="l" t="t" r="r" b="b"/>
            <a:pathLst>
              <a:path w="3462827" h="895053">
                <a:moveTo>
                  <a:pt x="0" y="0"/>
                </a:moveTo>
                <a:lnTo>
                  <a:pt x="3462827" y="0"/>
                </a:lnTo>
                <a:lnTo>
                  <a:pt x="3462827" y="895052"/>
                </a:lnTo>
                <a:lnTo>
                  <a:pt x="0" y="895052"/>
                </a:lnTo>
                <a:lnTo>
                  <a:pt x="0" y="0"/>
                </a:lnTo>
                <a:close/>
              </a:path>
            </a:pathLst>
          </a:custGeom>
          <a:blipFill>
            <a:blip r:embed="rId2"/>
            <a:stretch>
              <a:fillRect/>
            </a:stretch>
          </a:blipFill>
        </p:spPr>
        <p:txBody>
          <a:bodyPr/>
          <a:lstStyle/>
          <a:p>
            <a:endParaRPr lang="it-IT"/>
          </a:p>
        </p:txBody>
      </p:sp>
      <p:sp>
        <p:nvSpPr>
          <p:cNvPr id="2" name="Freeform 2"/>
          <p:cNvSpPr/>
          <p:nvPr/>
        </p:nvSpPr>
        <p:spPr>
          <a:xfrm>
            <a:off x="0" y="2966583"/>
            <a:ext cx="18266228" cy="2663000"/>
          </a:xfrm>
          <a:custGeom>
            <a:avLst/>
            <a:gdLst/>
            <a:ahLst/>
            <a:cxnLst/>
            <a:rect l="l" t="t" r="r" b="b"/>
            <a:pathLst>
              <a:path w="22241831" h="4650565">
                <a:moveTo>
                  <a:pt x="0" y="0"/>
                </a:moveTo>
                <a:lnTo>
                  <a:pt x="22241830" y="0"/>
                </a:lnTo>
                <a:lnTo>
                  <a:pt x="22241830" y="4650564"/>
                </a:lnTo>
                <a:lnTo>
                  <a:pt x="0" y="4650564"/>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it-IT"/>
          </a:p>
        </p:txBody>
      </p:sp>
      <p:sp>
        <p:nvSpPr>
          <p:cNvPr id="8" name="TextBox 8"/>
          <p:cNvSpPr txBox="1"/>
          <p:nvPr/>
        </p:nvSpPr>
        <p:spPr>
          <a:xfrm>
            <a:off x="127805" y="5524880"/>
            <a:ext cx="2055644" cy="1454757"/>
          </a:xfrm>
          <a:prstGeom prst="rect">
            <a:avLst/>
          </a:prstGeom>
        </p:spPr>
        <p:txBody>
          <a:bodyPr wrap="square" lIns="0" tIns="0" rIns="0" bIns="0" rtlCol="0" anchor="t">
            <a:spAutoFit/>
          </a:bodyPr>
          <a:lstStyle/>
          <a:p>
            <a:pPr algn="ctr">
              <a:lnSpc>
                <a:spcPts val="2939"/>
              </a:lnSpc>
              <a:spcBef>
                <a:spcPct val="0"/>
              </a:spcBef>
            </a:pPr>
            <a:r>
              <a:rPr lang="it-IT" dirty="0">
                <a:solidFill>
                  <a:srgbClr val="000000"/>
                </a:solidFill>
                <a:latin typeface="Abadi" panose="020B0604020104020204" pitchFamily="34" charset="0"/>
              </a:rPr>
              <a:t>Supporto nella elaborazione del </a:t>
            </a:r>
            <a:r>
              <a:rPr lang="it-IT" b="1" dirty="0">
                <a:solidFill>
                  <a:srgbClr val="106F2E"/>
                </a:solidFill>
                <a:latin typeface="Abadi" panose="020B0604020104020204" pitchFamily="34" charset="0"/>
              </a:rPr>
              <a:t>Risk &amp; Self </a:t>
            </a:r>
            <a:r>
              <a:rPr lang="it-IT" b="1" dirty="0" err="1">
                <a:solidFill>
                  <a:srgbClr val="106F2E"/>
                </a:solidFill>
                <a:latin typeface="Abadi" panose="020B0604020104020204" pitchFamily="34" charset="0"/>
              </a:rPr>
              <a:t>Assessment</a:t>
            </a:r>
            <a:endParaRPr lang="it-IT" dirty="0">
              <a:solidFill>
                <a:srgbClr val="000000"/>
              </a:solidFill>
              <a:latin typeface="Abadi" panose="020B0604020104020204" pitchFamily="34" charset="0"/>
            </a:endParaRPr>
          </a:p>
        </p:txBody>
      </p:sp>
      <p:sp>
        <p:nvSpPr>
          <p:cNvPr id="43" name="CasellaDiTesto 42">
            <a:extLst>
              <a:ext uri="{FF2B5EF4-FFF2-40B4-BE49-F238E27FC236}">
                <a16:creationId xmlns:a16="http://schemas.microsoft.com/office/drawing/2014/main" id="{8CCDD6CD-73ED-5200-FF55-CF08CDC5452F}"/>
              </a:ext>
            </a:extLst>
          </p:cNvPr>
          <p:cNvSpPr txBox="1"/>
          <p:nvPr/>
        </p:nvSpPr>
        <p:spPr>
          <a:xfrm>
            <a:off x="5021054" y="3663304"/>
            <a:ext cx="2367218" cy="1918987"/>
          </a:xfrm>
          <a:prstGeom prst="rect">
            <a:avLst/>
          </a:prstGeom>
          <a:noFill/>
        </p:spPr>
        <p:txBody>
          <a:bodyPr wrap="square">
            <a:spAutoFit/>
          </a:bodyPr>
          <a:lstStyle/>
          <a:p>
            <a:pPr algn="ctr">
              <a:lnSpc>
                <a:spcPts val="2939"/>
              </a:lnSpc>
              <a:spcBef>
                <a:spcPct val="0"/>
              </a:spcBef>
            </a:pPr>
            <a:r>
              <a:rPr lang="it-IT" b="1" dirty="0">
                <a:solidFill>
                  <a:srgbClr val="106F2E"/>
                </a:solidFill>
                <a:latin typeface="Abadi" panose="020B0604020104020204" pitchFamily="34" charset="0"/>
              </a:rPr>
              <a:t>Gap Analysis</a:t>
            </a:r>
            <a:r>
              <a:rPr lang="it-IT" dirty="0">
                <a:solidFill>
                  <a:srgbClr val="106F2E"/>
                </a:solidFill>
                <a:latin typeface="Abadi" panose="020B0604020104020204" pitchFamily="34" charset="0"/>
              </a:rPr>
              <a:t>, </a:t>
            </a:r>
            <a:r>
              <a:rPr lang="it-IT" dirty="0">
                <a:solidFill>
                  <a:srgbClr val="000000"/>
                </a:solidFill>
                <a:latin typeface="Abadi" panose="020B0604020104020204" pitchFamily="34" charset="0"/>
              </a:rPr>
              <a:t>aggiornamento estensione del Modello a nuove categorie di reati</a:t>
            </a:r>
          </a:p>
        </p:txBody>
      </p:sp>
      <p:sp>
        <p:nvSpPr>
          <p:cNvPr id="45" name="CasellaDiTesto 44">
            <a:extLst>
              <a:ext uri="{FF2B5EF4-FFF2-40B4-BE49-F238E27FC236}">
                <a16:creationId xmlns:a16="http://schemas.microsoft.com/office/drawing/2014/main" id="{2A442F2B-F787-5F3B-26DE-A05AFABE9A25}"/>
              </a:ext>
            </a:extLst>
          </p:cNvPr>
          <p:cNvSpPr txBox="1"/>
          <p:nvPr/>
        </p:nvSpPr>
        <p:spPr>
          <a:xfrm>
            <a:off x="8088982" y="3570346"/>
            <a:ext cx="2367217" cy="1822843"/>
          </a:xfrm>
          <a:prstGeom prst="rect">
            <a:avLst/>
          </a:prstGeom>
          <a:noFill/>
        </p:spPr>
        <p:txBody>
          <a:bodyPr wrap="square">
            <a:spAutoFit/>
          </a:bodyPr>
          <a:lstStyle/>
          <a:p>
            <a:pPr algn="ctr">
              <a:lnSpc>
                <a:spcPts val="2939"/>
              </a:lnSpc>
              <a:spcBef>
                <a:spcPct val="0"/>
              </a:spcBef>
            </a:pPr>
            <a:r>
              <a:rPr lang="it-IT" dirty="0">
                <a:solidFill>
                  <a:srgbClr val="000000"/>
                </a:solidFill>
                <a:latin typeface="Abadi" panose="020B0604020104020204" pitchFamily="34" charset="0"/>
              </a:rPr>
              <a:t>Definizione del sistema delle </a:t>
            </a:r>
            <a:r>
              <a:rPr lang="it-IT" b="1" dirty="0">
                <a:solidFill>
                  <a:srgbClr val="106F2E"/>
                </a:solidFill>
                <a:latin typeface="Abadi" panose="020B0604020104020204" pitchFamily="34" charset="0"/>
              </a:rPr>
              <a:t>deleghe</a:t>
            </a:r>
            <a:r>
              <a:rPr lang="it-IT" dirty="0">
                <a:solidFill>
                  <a:srgbClr val="000000"/>
                </a:solidFill>
                <a:latin typeface="Abadi" panose="020B0604020104020204" pitchFamily="34" charset="0"/>
              </a:rPr>
              <a:t> aziendali e dei relativi ruoli e responsabilità</a:t>
            </a:r>
          </a:p>
        </p:txBody>
      </p:sp>
      <p:sp>
        <p:nvSpPr>
          <p:cNvPr id="67" name="CasellaDiTesto 66">
            <a:extLst>
              <a:ext uri="{FF2B5EF4-FFF2-40B4-BE49-F238E27FC236}">
                <a16:creationId xmlns:a16="http://schemas.microsoft.com/office/drawing/2014/main" id="{594ABB49-1000-99A1-E6F0-D2853C64CB44}"/>
              </a:ext>
            </a:extLst>
          </p:cNvPr>
          <p:cNvSpPr txBox="1"/>
          <p:nvPr/>
        </p:nvSpPr>
        <p:spPr>
          <a:xfrm>
            <a:off x="11067626" y="3740559"/>
            <a:ext cx="2093376" cy="1175194"/>
          </a:xfrm>
          <a:prstGeom prst="rect">
            <a:avLst/>
          </a:prstGeom>
          <a:noFill/>
        </p:spPr>
        <p:txBody>
          <a:bodyPr wrap="square">
            <a:spAutoFit/>
          </a:bodyPr>
          <a:lstStyle/>
          <a:p>
            <a:pPr algn="ctr">
              <a:lnSpc>
                <a:spcPts val="2939"/>
              </a:lnSpc>
              <a:spcBef>
                <a:spcPct val="0"/>
              </a:spcBef>
            </a:pPr>
            <a:r>
              <a:rPr lang="it-IT" b="1" dirty="0">
                <a:solidFill>
                  <a:srgbClr val="106F2E"/>
                </a:solidFill>
                <a:latin typeface="Abadi" panose="020B0604020104020204" pitchFamily="34" charset="0"/>
              </a:rPr>
              <a:t>Formazione</a:t>
            </a:r>
            <a:r>
              <a:rPr lang="it-IT" dirty="0">
                <a:solidFill>
                  <a:srgbClr val="000000"/>
                </a:solidFill>
                <a:latin typeface="Abadi" panose="020B0604020104020204" pitchFamily="34" charset="0"/>
              </a:rPr>
              <a:t> in materia di D. Lgs. 231/2001</a:t>
            </a:r>
          </a:p>
        </p:txBody>
      </p:sp>
      <p:sp>
        <p:nvSpPr>
          <p:cNvPr id="69" name="CasellaDiTesto 68">
            <a:extLst>
              <a:ext uri="{FF2B5EF4-FFF2-40B4-BE49-F238E27FC236}">
                <a16:creationId xmlns:a16="http://schemas.microsoft.com/office/drawing/2014/main" id="{18ACA423-466F-AC87-862B-01D4FB97CB22}"/>
              </a:ext>
            </a:extLst>
          </p:cNvPr>
          <p:cNvSpPr txBox="1"/>
          <p:nvPr/>
        </p:nvSpPr>
        <p:spPr>
          <a:xfrm>
            <a:off x="13650412" y="4361142"/>
            <a:ext cx="2108933" cy="1547090"/>
          </a:xfrm>
          <a:prstGeom prst="rect">
            <a:avLst/>
          </a:prstGeom>
          <a:noFill/>
        </p:spPr>
        <p:txBody>
          <a:bodyPr wrap="square">
            <a:spAutoFit/>
          </a:bodyPr>
          <a:lstStyle/>
          <a:p>
            <a:pPr algn="ctr">
              <a:lnSpc>
                <a:spcPts val="2939"/>
              </a:lnSpc>
              <a:spcBef>
                <a:spcPct val="0"/>
              </a:spcBef>
            </a:pPr>
            <a:r>
              <a:rPr lang="it-IT" dirty="0">
                <a:solidFill>
                  <a:srgbClr val="000000"/>
                </a:solidFill>
                <a:latin typeface="Abadi" panose="020B0604020104020204" pitchFamily="34" charset="0"/>
              </a:rPr>
              <a:t>Partecipazione e gestione </a:t>
            </a:r>
            <a:r>
              <a:rPr lang="it-IT" b="1" dirty="0">
                <a:solidFill>
                  <a:srgbClr val="106F2E"/>
                </a:solidFill>
                <a:latin typeface="Abadi" panose="020B0604020104020204" pitchFamily="34" charset="0"/>
              </a:rPr>
              <a:t>Organismi di Vigilanza </a:t>
            </a:r>
            <a:r>
              <a:rPr lang="it-IT" dirty="0">
                <a:solidFill>
                  <a:srgbClr val="000000"/>
                </a:solidFill>
                <a:latin typeface="Abadi" panose="020B0604020104020204" pitchFamily="34" charset="0"/>
              </a:rPr>
              <a:t>ex D. Lgs. 231/2001</a:t>
            </a:r>
          </a:p>
        </p:txBody>
      </p:sp>
      <p:sp>
        <p:nvSpPr>
          <p:cNvPr id="71" name="CasellaDiTesto 70">
            <a:extLst>
              <a:ext uri="{FF2B5EF4-FFF2-40B4-BE49-F238E27FC236}">
                <a16:creationId xmlns:a16="http://schemas.microsoft.com/office/drawing/2014/main" id="{CE4AE5FB-7DC2-32D4-1308-35261D09B256}"/>
              </a:ext>
            </a:extLst>
          </p:cNvPr>
          <p:cNvSpPr txBox="1"/>
          <p:nvPr/>
        </p:nvSpPr>
        <p:spPr>
          <a:xfrm>
            <a:off x="15946005" y="5602410"/>
            <a:ext cx="2298452" cy="1918987"/>
          </a:xfrm>
          <a:prstGeom prst="rect">
            <a:avLst/>
          </a:prstGeom>
          <a:noFill/>
        </p:spPr>
        <p:txBody>
          <a:bodyPr wrap="square">
            <a:spAutoFit/>
          </a:bodyPr>
          <a:lstStyle/>
          <a:p>
            <a:pPr algn="ctr">
              <a:lnSpc>
                <a:spcPts val="2939"/>
              </a:lnSpc>
              <a:spcBef>
                <a:spcPct val="0"/>
              </a:spcBef>
            </a:pPr>
            <a:r>
              <a:rPr lang="it-IT" b="1" dirty="0">
                <a:solidFill>
                  <a:srgbClr val="106F2E"/>
                </a:solidFill>
                <a:latin typeface="Abadi" panose="020B0604020104020204" pitchFamily="34" charset="0"/>
              </a:rPr>
              <a:t>Audit</a:t>
            </a:r>
            <a:r>
              <a:rPr lang="it-IT" b="1" dirty="0">
                <a:solidFill>
                  <a:srgbClr val="000000"/>
                </a:solidFill>
                <a:latin typeface="Abadi" panose="020B0604020104020204" pitchFamily="34" charset="0"/>
              </a:rPr>
              <a:t> </a:t>
            </a:r>
            <a:r>
              <a:rPr lang="it-IT" dirty="0">
                <a:solidFill>
                  <a:srgbClr val="000000"/>
                </a:solidFill>
                <a:latin typeface="Abadi" panose="020B0604020104020204" pitchFamily="34" charset="0"/>
              </a:rPr>
              <a:t>sul Modello 231 e di follow up per conto dell'Organismo di Vigilanza</a:t>
            </a:r>
          </a:p>
        </p:txBody>
      </p:sp>
      <p:sp>
        <p:nvSpPr>
          <p:cNvPr id="73" name="AutoShape 3">
            <a:extLst>
              <a:ext uri="{FF2B5EF4-FFF2-40B4-BE49-F238E27FC236}">
                <a16:creationId xmlns:a16="http://schemas.microsoft.com/office/drawing/2014/main" id="{CCD61696-0F1B-0C34-504B-4F2DDA4AFC5D}"/>
              </a:ext>
            </a:extLst>
          </p:cNvPr>
          <p:cNvSpPr/>
          <p:nvPr/>
        </p:nvSpPr>
        <p:spPr>
          <a:xfrm>
            <a:off x="0" y="1838913"/>
            <a:ext cx="18288000" cy="45719"/>
          </a:xfrm>
          <a:prstGeom prst="rect">
            <a:avLst/>
          </a:prstGeom>
          <a:solidFill>
            <a:srgbClr val="000000">
              <a:alpha val="19608"/>
            </a:srgbClr>
          </a:solidFill>
        </p:spPr>
        <p:txBody>
          <a:bodyPr/>
          <a:lstStyle/>
          <a:p>
            <a:endParaRPr lang="it-IT" dirty="0"/>
          </a:p>
        </p:txBody>
      </p:sp>
      <p:pic>
        <p:nvPicPr>
          <p:cNvPr id="74" name="Picture 6">
            <a:extLst>
              <a:ext uri="{FF2B5EF4-FFF2-40B4-BE49-F238E27FC236}">
                <a16:creationId xmlns:a16="http://schemas.microsoft.com/office/drawing/2014/main" id="{E5EF9090-006C-A87B-1B87-79AB9EA3ADE2}"/>
              </a:ext>
            </a:extLst>
          </p:cNvPr>
          <p:cNvPicPr>
            <a:picLocks noChangeAspect="1"/>
          </p:cNvPicPr>
          <p:nvPr/>
        </p:nvPicPr>
        <p:blipFill>
          <a:blip r:embed="rId5"/>
          <a:srcRect/>
          <a:stretch>
            <a:fillRect/>
          </a:stretch>
        </p:blipFill>
        <p:spPr>
          <a:xfrm>
            <a:off x="5410202" y="24065"/>
            <a:ext cx="6340775" cy="1860567"/>
          </a:xfrm>
          <a:prstGeom prst="rect">
            <a:avLst/>
          </a:prstGeom>
        </p:spPr>
      </p:pic>
      <p:sp>
        <p:nvSpPr>
          <p:cNvPr id="4" name="TextBox 14">
            <a:extLst>
              <a:ext uri="{FF2B5EF4-FFF2-40B4-BE49-F238E27FC236}">
                <a16:creationId xmlns:a16="http://schemas.microsoft.com/office/drawing/2014/main" id="{96178895-1CE5-407F-F026-C0256E2AB718}"/>
              </a:ext>
            </a:extLst>
          </p:cNvPr>
          <p:cNvSpPr txBox="1"/>
          <p:nvPr/>
        </p:nvSpPr>
        <p:spPr>
          <a:xfrm>
            <a:off x="5707595" y="486370"/>
            <a:ext cx="5745984" cy="923330"/>
          </a:xfrm>
          <a:prstGeom prst="rect">
            <a:avLst/>
          </a:prstGeom>
        </p:spPr>
        <p:txBody>
          <a:bodyPr wrap="square" lIns="0" tIns="0" rIns="0" bIns="0" rtlCol="0" anchor="t">
            <a:spAutoFit/>
          </a:bodyPr>
          <a:lstStyle/>
          <a:p>
            <a:pPr algn="ctr">
              <a:spcBef>
                <a:spcPct val="0"/>
              </a:spcBef>
            </a:pPr>
            <a:r>
              <a:rPr lang="en-US" sz="3000" b="1" dirty="0">
                <a:solidFill>
                  <a:srgbClr val="106F2E"/>
                </a:solidFill>
                <a:latin typeface="Abadi" panose="020B0604020104020204" pitchFamily="34" charset="0"/>
              </a:rPr>
              <a:t>Gestione </a:t>
            </a:r>
            <a:r>
              <a:rPr lang="en-US" sz="3000" b="1" dirty="0" err="1">
                <a:solidFill>
                  <a:srgbClr val="106F2E"/>
                </a:solidFill>
                <a:latin typeface="Abadi" panose="020B0604020104020204" pitchFamily="34" charset="0"/>
              </a:rPr>
              <a:t>dei</a:t>
            </a:r>
            <a:r>
              <a:rPr lang="en-US" sz="3000" b="1" dirty="0">
                <a:solidFill>
                  <a:srgbClr val="106F2E"/>
                </a:solidFill>
                <a:latin typeface="Abadi" panose="020B0604020104020204" pitchFamily="34" charset="0"/>
              </a:rPr>
              <a:t> </a:t>
            </a:r>
            <a:r>
              <a:rPr lang="en-US" sz="3000" b="1" dirty="0" err="1">
                <a:solidFill>
                  <a:srgbClr val="106F2E"/>
                </a:solidFill>
                <a:latin typeface="Abadi" panose="020B0604020104020204" pitchFamily="34" charset="0"/>
              </a:rPr>
              <a:t>rischi</a:t>
            </a:r>
            <a:r>
              <a:rPr lang="en-US" sz="3000" b="1" dirty="0">
                <a:solidFill>
                  <a:srgbClr val="106F2E"/>
                </a:solidFill>
                <a:latin typeface="Abadi" panose="020B0604020104020204" pitchFamily="34" charset="0"/>
              </a:rPr>
              <a:t> D. </a:t>
            </a:r>
            <a:r>
              <a:rPr lang="en-US" sz="3000" b="1" dirty="0" err="1">
                <a:solidFill>
                  <a:srgbClr val="106F2E"/>
                </a:solidFill>
                <a:latin typeface="Abadi" panose="020B0604020104020204" pitchFamily="34" charset="0"/>
              </a:rPr>
              <a:t>lgs</a:t>
            </a:r>
            <a:r>
              <a:rPr lang="en-US" sz="3000" b="1" dirty="0">
                <a:solidFill>
                  <a:srgbClr val="106F2E"/>
                </a:solidFill>
                <a:latin typeface="Abadi" panose="020B0604020104020204" pitchFamily="34" charset="0"/>
              </a:rPr>
              <a:t>. 231/2001</a:t>
            </a:r>
          </a:p>
        </p:txBody>
      </p:sp>
      <p:pic>
        <p:nvPicPr>
          <p:cNvPr id="7" name="Immagine 6" descr="Immagine che contiene dipinto, arte, persona, tavolozza&#10;&#10;Descrizione generata automaticamente">
            <a:extLst>
              <a:ext uri="{FF2B5EF4-FFF2-40B4-BE49-F238E27FC236}">
                <a16:creationId xmlns:a16="http://schemas.microsoft.com/office/drawing/2014/main" id="{D560D9A0-10E9-F3FF-6F30-D59B459A1716}"/>
              </a:ext>
            </a:extLst>
          </p:cNvPr>
          <p:cNvPicPr>
            <a:picLocks noChangeAspect="1"/>
          </p:cNvPicPr>
          <p:nvPr/>
        </p:nvPicPr>
        <p:blipFill rotWithShape="1">
          <a:blip r:embed="rId6">
            <a:alphaModFix amt="70000"/>
            <a:extLst>
              <a:ext uri="{28A0092B-C50C-407E-A947-70E740481C1C}">
                <a14:useLocalDpi xmlns:a14="http://schemas.microsoft.com/office/drawing/2010/main" val="0"/>
              </a:ext>
            </a:extLst>
          </a:blip>
          <a:srcRect b="53777"/>
          <a:stretch/>
        </p:blipFill>
        <p:spPr>
          <a:xfrm>
            <a:off x="5286941" y="5676900"/>
            <a:ext cx="7770827" cy="4564307"/>
          </a:xfrm>
          <a:prstGeom prst="rect">
            <a:avLst/>
          </a:prstGeom>
          <a:effectLst>
            <a:glow rad="800100">
              <a:schemeClr val="bg1">
                <a:alpha val="88000"/>
              </a:schemeClr>
            </a:glow>
          </a:effectLst>
        </p:spPr>
      </p:pic>
      <p:grpSp>
        <p:nvGrpSpPr>
          <p:cNvPr id="31" name="Group 32">
            <a:extLst>
              <a:ext uri="{FF2B5EF4-FFF2-40B4-BE49-F238E27FC236}">
                <a16:creationId xmlns:a16="http://schemas.microsoft.com/office/drawing/2014/main" id="{81B047FF-4E03-DAD3-D5E4-6B41FBA7FDCC}"/>
              </a:ext>
            </a:extLst>
          </p:cNvPr>
          <p:cNvGrpSpPr/>
          <p:nvPr/>
        </p:nvGrpSpPr>
        <p:grpSpPr>
          <a:xfrm>
            <a:off x="16614970" y="4361142"/>
            <a:ext cx="1102289" cy="1098085"/>
            <a:chOff x="0" y="0"/>
            <a:chExt cx="1988914" cy="1986428"/>
          </a:xfrm>
        </p:grpSpPr>
        <p:sp>
          <p:nvSpPr>
            <p:cNvPr id="36" name="Freeform 33">
              <a:extLst>
                <a:ext uri="{FF2B5EF4-FFF2-40B4-BE49-F238E27FC236}">
                  <a16:creationId xmlns:a16="http://schemas.microsoft.com/office/drawing/2014/main" id="{6FBC1CC7-45D8-E708-F264-250128D8442A}"/>
                </a:ext>
              </a:extLst>
            </p:cNvPr>
            <p:cNvSpPr/>
            <p:nvPr/>
          </p:nvSpPr>
          <p:spPr>
            <a:xfrm>
              <a:off x="0" y="0"/>
              <a:ext cx="1988914" cy="1986428"/>
            </a:xfrm>
            <a:custGeom>
              <a:avLst/>
              <a:gdLst/>
              <a:ahLst/>
              <a:cxnLst/>
              <a:rect l="l" t="t" r="r" b="b"/>
              <a:pathLst>
                <a:path w="1988914" h="1986428">
                  <a:moveTo>
                    <a:pt x="0" y="0"/>
                  </a:moveTo>
                  <a:lnTo>
                    <a:pt x="1988914" y="0"/>
                  </a:lnTo>
                  <a:lnTo>
                    <a:pt x="1988914" y="1986428"/>
                  </a:lnTo>
                  <a:lnTo>
                    <a:pt x="0" y="1986428"/>
                  </a:lnTo>
                  <a:lnTo>
                    <a:pt x="0" y="0"/>
                  </a:lnTo>
                  <a:close/>
                </a:path>
              </a:pathLst>
            </a:custGeom>
            <a:blipFill>
              <a:blip r:embed="rId7"/>
              <a:stretch>
                <a:fillRect/>
              </a:stretch>
            </a:blipFill>
          </p:spPr>
          <p:txBody>
            <a:bodyPr/>
            <a:lstStyle/>
            <a:p>
              <a:endParaRPr lang="it-IT"/>
            </a:p>
          </p:txBody>
        </p:sp>
        <p:grpSp>
          <p:nvGrpSpPr>
            <p:cNvPr id="38" name="Group 34">
              <a:extLst>
                <a:ext uri="{FF2B5EF4-FFF2-40B4-BE49-F238E27FC236}">
                  <a16:creationId xmlns:a16="http://schemas.microsoft.com/office/drawing/2014/main" id="{CC30D845-0299-2012-11E8-B00C6C78CA81}"/>
                </a:ext>
              </a:extLst>
            </p:cNvPr>
            <p:cNvGrpSpPr/>
            <p:nvPr/>
          </p:nvGrpSpPr>
          <p:grpSpPr>
            <a:xfrm>
              <a:off x="336800" y="335557"/>
              <a:ext cx="1315314" cy="1315314"/>
              <a:chOff x="0" y="0"/>
              <a:chExt cx="6350000" cy="6350000"/>
            </a:xfrm>
          </p:grpSpPr>
          <p:sp>
            <p:nvSpPr>
              <p:cNvPr id="39" name="Freeform 35">
                <a:extLst>
                  <a:ext uri="{FF2B5EF4-FFF2-40B4-BE49-F238E27FC236}">
                    <a16:creationId xmlns:a16="http://schemas.microsoft.com/office/drawing/2014/main" id="{4D269879-A985-A493-5C89-EE0C8E49B158}"/>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FAA2"/>
              </a:solidFill>
            </p:spPr>
            <p:txBody>
              <a:bodyPr/>
              <a:lstStyle/>
              <a:p>
                <a:endParaRPr lang="it-IT" dirty="0"/>
              </a:p>
            </p:txBody>
          </p:sp>
        </p:grpSp>
      </p:grpSp>
      <p:sp>
        <p:nvSpPr>
          <p:cNvPr id="18" name="CasellaDiTesto 17">
            <a:extLst>
              <a:ext uri="{FF2B5EF4-FFF2-40B4-BE49-F238E27FC236}">
                <a16:creationId xmlns:a16="http://schemas.microsoft.com/office/drawing/2014/main" id="{362499D2-DC9E-ACC2-1E6D-48F8DA40BD22}"/>
              </a:ext>
            </a:extLst>
          </p:cNvPr>
          <p:cNvSpPr txBox="1"/>
          <p:nvPr/>
        </p:nvSpPr>
        <p:spPr>
          <a:xfrm>
            <a:off x="2414171" y="4507415"/>
            <a:ext cx="2293189" cy="2291653"/>
          </a:xfrm>
          <a:prstGeom prst="rect">
            <a:avLst/>
          </a:prstGeom>
          <a:noFill/>
        </p:spPr>
        <p:txBody>
          <a:bodyPr wrap="square" rtlCol="0">
            <a:spAutoFit/>
          </a:bodyPr>
          <a:lstStyle/>
          <a:p>
            <a:pPr algn="ctr">
              <a:lnSpc>
                <a:spcPts val="2939"/>
              </a:lnSpc>
              <a:spcBef>
                <a:spcPct val="0"/>
              </a:spcBef>
            </a:pPr>
            <a:r>
              <a:rPr lang="it-IT" dirty="0">
                <a:solidFill>
                  <a:srgbClr val="000000"/>
                </a:solidFill>
                <a:latin typeface="Abadi" panose="020B0604020104020204" pitchFamily="34" charset="0"/>
              </a:rPr>
              <a:t>Progettazione e implementazione del </a:t>
            </a:r>
            <a:r>
              <a:rPr lang="it-IT" b="1" dirty="0">
                <a:solidFill>
                  <a:srgbClr val="106F2E"/>
                </a:solidFill>
                <a:latin typeface="Abadi" panose="020B0604020104020204" pitchFamily="34" charset="0"/>
              </a:rPr>
              <a:t>Modello di Organizzazione e Controllo</a:t>
            </a:r>
            <a:r>
              <a:rPr lang="it-IT" dirty="0">
                <a:solidFill>
                  <a:srgbClr val="106F2E"/>
                </a:solidFill>
                <a:latin typeface="Abadi" panose="020B0604020104020204" pitchFamily="34" charset="0"/>
              </a:rPr>
              <a:t> </a:t>
            </a:r>
            <a:r>
              <a:rPr lang="it-IT" dirty="0">
                <a:solidFill>
                  <a:srgbClr val="000000"/>
                </a:solidFill>
                <a:latin typeface="Abadi" panose="020B0604020104020204" pitchFamily="34" charset="0"/>
              </a:rPr>
              <a:t>ex D. Lgs. 231/2001</a:t>
            </a:r>
          </a:p>
        </p:txBody>
      </p:sp>
      <p:grpSp>
        <p:nvGrpSpPr>
          <p:cNvPr id="24" name="Group 32">
            <a:extLst>
              <a:ext uri="{FF2B5EF4-FFF2-40B4-BE49-F238E27FC236}">
                <a16:creationId xmlns:a16="http://schemas.microsoft.com/office/drawing/2014/main" id="{B734C3D2-BB7B-C33E-555A-A24509C2C4AA}"/>
              </a:ext>
            </a:extLst>
          </p:cNvPr>
          <p:cNvGrpSpPr/>
          <p:nvPr/>
        </p:nvGrpSpPr>
        <p:grpSpPr>
          <a:xfrm>
            <a:off x="14301020" y="3179441"/>
            <a:ext cx="1102289" cy="1098085"/>
            <a:chOff x="0" y="0"/>
            <a:chExt cx="1988914" cy="1986428"/>
          </a:xfrm>
        </p:grpSpPr>
        <p:sp>
          <p:nvSpPr>
            <p:cNvPr id="25" name="Freeform 33">
              <a:extLst>
                <a:ext uri="{FF2B5EF4-FFF2-40B4-BE49-F238E27FC236}">
                  <a16:creationId xmlns:a16="http://schemas.microsoft.com/office/drawing/2014/main" id="{055DE5F3-2988-F253-7B4E-DD57713A0318}"/>
                </a:ext>
              </a:extLst>
            </p:cNvPr>
            <p:cNvSpPr/>
            <p:nvPr/>
          </p:nvSpPr>
          <p:spPr>
            <a:xfrm>
              <a:off x="0" y="0"/>
              <a:ext cx="1988914" cy="1986428"/>
            </a:xfrm>
            <a:custGeom>
              <a:avLst/>
              <a:gdLst/>
              <a:ahLst/>
              <a:cxnLst/>
              <a:rect l="l" t="t" r="r" b="b"/>
              <a:pathLst>
                <a:path w="1988914" h="1986428">
                  <a:moveTo>
                    <a:pt x="0" y="0"/>
                  </a:moveTo>
                  <a:lnTo>
                    <a:pt x="1988914" y="0"/>
                  </a:lnTo>
                  <a:lnTo>
                    <a:pt x="1988914" y="1986428"/>
                  </a:lnTo>
                  <a:lnTo>
                    <a:pt x="0" y="1986428"/>
                  </a:lnTo>
                  <a:lnTo>
                    <a:pt x="0" y="0"/>
                  </a:lnTo>
                  <a:close/>
                </a:path>
              </a:pathLst>
            </a:custGeom>
            <a:blipFill>
              <a:blip r:embed="rId7"/>
              <a:stretch>
                <a:fillRect/>
              </a:stretch>
            </a:blipFill>
          </p:spPr>
          <p:txBody>
            <a:bodyPr/>
            <a:lstStyle/>
            <a:p>
              <a:endParaRPr lang="it-IT"/>
            </a:p>
          </p:txBody>
        </p:sp>
        <p:grpSp>
          <p:nvGrpSpPr>
            <p:cNvPr id="26" name="Group 34">
              <a:extLst>
                <a:ext uri="{FF2B5EF4-FFF2-40B4-BE49-F238E27FC236}">
                  <a16:creationId xmlns:a16="http://schemas.microsoft.com/office/drawing/2014/main" id="{E0730BDF-7970-81D1-BA43-6119F84A8066}"/>
                </a:ext>
              </a:extLst>
            </p:cNvPr>
            <p:cNvGrpSpPr/>
            <p:nvPr/>
          </p:nvGrpSpPr>
          <p:grpSpPr>
            <a:xfrm>
              <a:off x="336800" y="335557"/>
              <a:ext cx="1315314" cy="1315314"/>
              <a:chOff x="0" y="0"/>
              <a:chExt cx="6350000" cy="6350000"/>
            </a:xfrm>
          </p:grpSpPr>
          <p:sp>
            <p:nvSpPr>
              <p:cNvPr id="40" name="Freeform 35">
                <a:extLst>
                  <a:ext uri="{FF2B5EF4-FFF2-40B4-BE49-F238E27FC236}">
                    <a16:creationId xmlns:a16="http://schemas.microsoft.com/office/drawing/2014/main" id="{44777552-CCB1-82BC-35FF-0242738FB7D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FAA2"/>
              </a:solidFill>
            </p:spPr>
            <p:txBody>
              <a:bodyPr/>
              <a:lstStyle/>
              <a:p>
                <a:endParaRPr lang="it-IT" dirty="0"/>
              </a:p>
            </p:txBody>
          </p:sp>
        </p:grpSp>
      </p:grpSp>
      <p:grpSp>
        <p:nvGrpSpPr>
          <p:cNvPr id="41" name="Group 32">
            <a:extLst>
              <a:ext uri="{FF2B5EF4-FFF2-40B4-BE49-F238E27FC236}">
                <a16:creationId xmlns:a16="http://schemas.microsoft.com/office/drawing/2014/main" id="{1665E8FF-A481-0D6C-25A1-AA93B8B06961}"/>
              </a:ext>
            </a:extLst>
          </p:cNvPr>
          <p:cNvGrpSpPr/>
          <p:nvPr/>
        </p:nvGrpSpPr>
        <p:grpSpPr>
          <a:xfrm>
            <a:off x="11724020" y="2586966"/>
            <a:ext cx="1102289" cy="1098085"/>
            <a:chOff x="0" y="0"/>
            <a:chExt cx="1988914" cy="1986428"/>
          </a:xfrm>
        </p:grpSpPr>
        <p:sp>
          <p:nvSpPr>
            <p:cNvPr id="42" name="Freeform 33">
              <a:extLst>
                <a:ext uri="{FF2B5EF4-FFF2-40B4-BE49-F238E27FC236}">
                  <a16:creationId xmlns:a16="http://schemas.microsoft.com/office/drawing/2014/main" id="{FDF11AF0-6B94-22F3-6915-2EDF666E5694}"/>
                </a:ext>
              </a:extLst>
            </p:cNvPr>
            <p:cNvSpPr/>
            <p:nvPr/>
          </p:nvSpPr>
          <p:spPr>
            <a:xfrm>
              <a:off x="0" y="0"/>
              <a:ext cx="1988914" cy="1986428"/>
            </a:xfrm>
            <a:custGeom>
              <a:avLst/>
              <a:gdLst/>
              <a:ahLst/>
              <a:cxnLst/>
              <a:rect l="l" t="t" r="r" b="b"/>
              <a:pathLst>
                <a:path w="1988914" h="1986428">
                  <a:moveTo>
                    <a:pt x="0" y="0"/>
                  </a:moveTo>
                  <a:lnTo>
                    <a:pt x="1988914" y="0"/>
                  </a:lnTo>
                  <a:lnTo>
                    <a:pt x="1988914" y="1986428"/>
                  </a:lnTo>
                  <a:lnTo>
                    <a:pt x="0" y="1986428"/>
                  </a:lnTo>
                  <a:lnTo>
                    <a:pt x="0" y="0"/>
                  </a:lnTo>
                  <a:close/>
                </a:path>
              </a:pathLst>
            </a:custGeom>
            <a:blipFill>
              <a:blip r:embed="rId7"/>
              <a:stretch>
                <a:fillRect/>
              </a:stretch>
            </a:blipFill>
          </p:spPr>
          <p:txBody>
            <a:bodyPr/>
            <a:lstStyle/>
            <a:p>
              <a:endParaRPr lang="it-IT"/>
            </a:p>
          </p:txBody>
        </p:sp>
        <p:grpSp>
          <p:nvGrpSpPr>
            <p:cNvPr id="44" name="Group 34">
              <a:extLst>
                <a:ext uri="{FF2B5EF4-FFF2-40B4-BE49-F238E27FC236}">
                  <a16:creationId xmlns:a16="http://schemas.microsoft.com/office/drawing/2014/main" id="{E569EF5A-37ED-38F8-84A9-221A07CD747C}"/>
                </a:ext>
              </a:extLst>
            </p:cNvPr>
            <p:cNvGrpSpPr/>
            <p:nvPr/>
          </p:nvGrpSpPr>
          <p:grpSpPr>
            <a:xfrm>
              <a:off x="336800" y="335557"/>
              <a:ext cx="1315314" cy="1315314"/>
              <a:chOff x="0" y="0"/>
              <a:chExt cx="6350000" cy="6350000"/>
            </a:xfrm>
          </p:grpSpPr>
          <p:sp>
            <p:nvSpPr>
              <p:cNvPr id="46" name="Freeform 35">
                <a:extLst>
                  <a:ext uri="{FF2B5EF4-FFF2-40B4-BE49-F238E27FC236}">
                    <a16:creationId xmlns:a16="http://schemas.microsoft.com/office/drawing/2014/main" id="{6CC23F36-2862-F8A1-4BFC-0349C0038AF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FAA2"/>
              </a:solidFill>
            </p:spPr>
            <p:txBody>
              <a:bodyPr/>
              <a:lstStyle/>
              <a:p>
                <a:endParaRPr lang="it-IT" dirty="0"/>
              </a:p>
            </p:txBody>
          </p:sp>
        </p:grpSp>
      </p:grpSp>
      <p:grpSp>
        <p:nvGrpSpPr>
          <p:cNvPr id="48" name="Group 32">
            <a:extLst>
              <a:ext uri="{FF2B5EF4-FFF2-40B4-BE49-F238E27FC236}">
                <a16:creationId xmlns:a16="http://schemas.microsoft.com/office/drawing/2014/main" id="{C0D9B53E-8717-BCB4-C05C-577D3A658DB2}"/>
              </a:ext>
            </a:extLst>
          </p:cNvPr>
          <p:cNvGrpSpPr/>
          <p:nvPr/>
        </p:nvGrpSpPr>
        <p:grpSpPr>
          <a:xfrm>
            <a:off x="2837605" y="3244403"/>
            <a:ext cx="1102289" cy="1098085"/>
            <a:chOff x="0" y="0"/>
            <a:chExt cx="1988914" cy="1986428"/>
          </a:xfrm>
        </p:grpSpPr>
        <p:sp>
          <p:nvSpPr>
            <p:cNvPr id="49" name="Freeform 33">
              <a:extLst>
                <a:ext uri="{FF2B5EF4-FFF2-40B4-BE49-F238E27FC236}">
                  <a16:creationId xmlns:a16="http://schemas.microsoft.com/office/drawing/2014/main" id="{81F2FD75-F30E-7508-9CB8-FE566A38852B}"/>
                </a:ext>
              </a:extLst>
            </p:cNvPr>
            <p:cNvSpPr/>
            <p:nvPr/>
          </p:nvSpPr>
          <p:spPr>
            <a:xfrm>
              <a:off x="0" y="0"/>
              <a:ext cx="1988914" cy="1986428"/>
            </a:xfrm>
            <a:custGeom>
              <a:avLst/>
              <a:gdLst/>
              <a:ahLst/>
              <a:cxnLst/>
              <a:rect l="l" t="t" r="r" b="b"/>
              <a:pathLst>
                <a:path w="1988914" h="1986428">
                  <a:moveTo>
                    <a:pt x="0" y="0"/>
                  </a:moveTo>
                  <a:lnTo>
                    <a:pt x="1988914" y="0"/>
                  </a:lnTo>
                  <a:lnTo>
                    <a:pt x="1988914" y="1986428"/>
                  </a:lnTo>
                  <a:lnTo>
                    <a:pt x="0" y="1986428"/>
                  </a:lnTo>
                  <a:lnTo>
                    <a:pt x="0" y="0"/>
                  </a:lnTo>
                  <a:close/>
                </a:path>
              </a:pathLst>
            </a:custGeom>
            <a:blipFill>
              <a:blip r:embed="rId7"/>
              <a:stretch>
                <a:fillRect/>
              </a:stretch>
            </a:blipFill>
          </p:spPr>
          <p:txBody>
            <a:bodyPr/>
            <a:lstStyle/>
            <a:p>
              <a:endParaRPr lang="it-IT"/>
            </a:p>
          </p:txBody>
        </p:sp>
        <p:grpSp>
          <p:nvGrpSpPr>
            <p:cNvPr id="50" name="Group 34">
              <a:extLst>
                <a:ext uri="{FF2B5EF4-FFF2-40B4-BE49-F238E27FC236}">
                  <a16:creationId xmlns:a16="http://schemas.microsoft.com/office/drawing/2014/main" id="{6F779901-FC06-9431-3CA6-37509D6DC560}"/>
                </a:ext>
              </a:extLst>
            </p:cNvPr>
            <p:cNvGrpSpPr/>
            <p:nvPr/>
          </p:nvGrpSpPr>
          <p:grpSpPr>
            <a:xfrm>
              <a:off x="336800" y="335557"/>
              <a:ext cx="1315314" cy="1315314"/>
              <a:chOff x="0" y="0"/>
              <a:chExt cx="6350000" cy="6350000"/>
            </a:xfrm>
          </p:grpSpPr>
          <p:sp>
            <p:nvSpPr>
              <p:cNvPr id="51" name="Freeform 35">
                <a:extLst>
                  <a:ext uri="{FF2B5EF4-FFF2-40B4-BE49-F238E27FC236}">
                    <a16:creationId xmlns:a16="http://schemas.microsoft.com/office/drawing/2014/main" id="{C27E98F8-6189-C539-B52E-168AE9F6180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FAA2"/>
              </a:solidFill>
            </p:spPr>
            <p:txBody>
              <a:bodyPr/>
              <a:lstStyle/>
              <a:p>
                <a:endParaRPr lang="it-IT" dirty="0"/>
              </a:p>
            </p:txBody>
          </p:sp>
        </p:grpSp>
      </p:grpSp>
      <p:grpSp>
        <p:nvGrpSpPr>
          <p:cNvPr id="52" name="Group 32">
            <a:extLst>
              <a:ext uri="{FF2B5EF4-FFF2-40B4-BE49-F238E27FC236}">
                <a16:creationId xmlns:a16="http://schemas.microsoft.com/office/drawing/2014/main" id="{A1D00879-20ED-0F8E-C3DA-2FED764EC1B5}"/>
              </a:ext>
            </a:extLst>
          </p:cNvPr>
          <p:cNvGrpSpPr/>
          <p:nvPr/>
        </p:nvGrpSpPr>
        <p:grpSpPr>
          <a:xfrm>
            <a:off x="5663841" y="2517928"/>
            <a:ext cx="1102289" cy="1098085"/>
            <a:chOff x="0" y="0"/>
            <a:chExt cx="1988914" cy="1986428"/>
          </a:xfrm>
        </p:grpSpPr>
        <p:sp>
          <p:nvSpPr>
            <p:cNvPr id="53" name="Freeform 33">
              <a:extLst>
                <a:ext uri="{FF2B5EF4-FFF2-40B4-BE49-F238E27FC236}">
                  <a16:creationId xmlns:a16="http://schemas.microsoft.com/office/drawing/2014/main" id="{2126CD25-AE02-5A56-E50F-6A27E836480B}"/>
                </a:ext>
              </a:extLst>
            </p:cNvPr>
            <p:cNvSpPr/>
            <p:nvPr/>
          </p:nvSpPr>
          <p:spPr>
            <a:xfrm>
              <a:off x="0" y="0"/>
              <a:ext cx="1988914" cy="1986428"/>
            </a:xfrm>
            <a:custGeom>
              <a:avLst/>
              <a:gdLst/>
              <a:ahLst/>
              <a:cxnLst/>
              <a:rect l="l" t="t" r="r" b="b"/>
              <a:pathLst>
                <a:path w="1988914" h="1986428">
                  <a:moveTo>
                    <a:pt x="0" y="0"/>
                  </a:moveTo>
                  <a:lnTo>
                    <a:pt x="1988914" y="0"/>
                  </a:lnTo>
                  <a:lnTo>
                    <a:pt x="1988914" y="1986428"/>
                  </a:lnTo>
                  <a:lnTo>
                    <a:pt x="0" y="1986428"/>
                  </a:lnTo>
                  <a:lnTo>
                    <a:pt x="0" y="0"/>
                  </a:lnTo>
                  <a:close/>
                </a:path>
              </a:pathLst>
            </a:custGeom>
            <a:blipFill>
              <a:blip r:embed="rId7"/>
              <a:stretch>
                <a:fillRect/>
              </a:stretch>
            </a:blipFill>
          </p:spPr>
          <p:txBody>
            <a:bodyPr/>
            <a:lstStyle/>
            <a:p>
              <a:endParaRPr lang="it-IT"/>
            </a:p>
          </p:txBody>
        </p:sp>
        <p:grpSp>
          <p:nvGrpSpPr>
            <p:cNvPr id="54" name="Group 34">
              <a:extLst>
                <a:ext uri="{FF2B5EF4-FFF2-40B4-BE49-F238E27FC236}">
                  <a16:creationId xmlns:a16="http://schemas.microsoft.com/office/drawing/2014/main" id="{1B483073-C432-6072-9F00-CC3C91265C7F}"/>
                </a:ext>
              </a:extLst>
            </p:cNvPr>
            <p:cNvGrpSpPr/>
            <p:nvPr/>
          </p:nvGrpSpPr>
          <p:grpSpPr>
            <a:xfrm>
              <a:off x="336800" y="335557"/>
              <a:ext cx="1315314" cy="1315314"/>
              <a:chOff x="0" y="0"/>
              <a:chExt cx="6350000" cy="6350000"/>
            </a:xfrm>
          </p:grpSpPr>
          <p:sp>
            <p:nvSpPr>
              <p:cNvPr id="55" name="Freeform 35">
                <a:extLst>
                  <a:ext uri="{FF2B5EF4-FFF2-40B4-BE49-F238E27FC236}">
                    <a16:creationId xmlns:a16="http://schemas.microsoft.com/office/drawing/2014/main" id="{03E3FF9A-1E2F-573A-502C-B5BC30A7338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FAA2"/>
              </a:solidFill>
            </p:spPr>
            <p:txBody>
              <a:bodyPr/>
              <a:lstStyle/>
              <a:p>
                <a:endParaRPr lang="it-IT" dirty="0"/>
              </a:p>
            </p:txBody>
          </p:sp>
        </p:grpSp>
      </p:grpSp>
      <p:grpSp>
        <p:nvGrpSpPr>
          <p:cNvPr id="56" name="Group 32">
            <a:extLst>
              <a:ext uri="{FF2B5EF4-FFF2-40B4-BE49-F238E27FC236}">
                <a16:creationId xmlns:a16="http://schemas.microsoft.com/office/drawing/2014/main" id="{3F3BD5B8-B181-5279-4FE1-5058D1CEB8FB}"/>
              </a:ext>
            </a:extLst>
          </p:cNvPr>
          <p:cNvGrpSpPr/>
          <p:nvPr/>
        </p:nvGrpSpPr>
        <p:grpSpPr>
          <a:xfrm>
            <a:off x="8674384" y="2259744"/>
            <a:ext cx="1102289" cy="1098085"/>
            <a:chOff x="0" y="0"/>
            <a:chExt cx="1988914" cy="1986428"/>
          </a:xfrm>
        </p:grpSpPr>
        <p:sp>
          <p:nvSpPr>
            <p:cNvPr id="57" name="Freeform 33">
              <a:extLst>
                <a:ext uri="{FF2B5EF4-FFF2-40B4-BE49-F238E27FC236}">
                  <a16:creationId xmlns:a16="http://schemas.microsoft.com/office/drawing/2014/main" id="{54A4311E-559D-149C-0D2C-6FD4DC32442E}"/>
                </a:ext>
              </a:extLst>
            </p:cNvPr>
            <p:cNvSpPr/>
            <p:nvPr/>
          </p:nvSpPr>
          <p:spPr>
            <a:xfrm>
              <a:off x="0" y="0"/>
              <a:ext cx="1988914" cy="1986428"/>
            </a:xfrm>
            <a:custGeom>
              <a:avLst/>
              <a:gdLst/>
              <a:ahLst/>
              <a:cxnLst/>
              <a:rect l="l" t="t" r="r" b="b"/>
              <a:pathLst>
                <a:path w="1988914" h="1986428">
                  <a:moveTo>
                    <a:pt x="0" y="0"/>
                  </a:moveTo>
                  <a:lnTo>
                    <a:pt x="1988914" y="0"/>
                  </a:lnTo>
                  <a:lnTo>
                    <a:pt x="1988914" y="1986428"/>
                  </a:lnTo>
                  <a:lnTo>
                    <a:pt x="0" y="1986428"/>
                  </a:lnTo>
                  <a:lnTo>
                    <a:pt x="0" y="0"/>
                  </a:lnTo>
                  <a:close/>
                </a:path>
              </a:pathLst>
            </a:custGeom>
            <a:blipFill>
              <a:blip r:embed="rId7"/>
              <a:stretch>
                <a:fillRect/>
              </a:stretch>
            </a:blipFill>
          </p:spPr>
          <p:txBody>
            <a:bodyPr/>
            <a:lstStyle/>
            <a:p>
              <a:endParaRPr lang="it-IT"/>
            </a:p>
          </p:txBody>
        </p:sp>
        <p:grpSp>
          <p:nvGrpSpPr>
            <p:cNvPr id="58" name="Group 34">
              <a:extLst>
                <a:ext uri="{FF2B5EF4-FFF2-40B4-BE49-F238E27FC236}">
                  <a16:creationId xmlns:a16="http://schemas.microsoft.com/office/drawing/2014/main" id="{6891D07A-9142-406B-39F5-6EAE2022DDA6}"/>
                </a:ext>
              </a:extLst>
            </p:cNvPr>
            <p:cNvGrpSpPr/>
            <p:nvPr/>
          </p:nvGrpSpPr>
          <p:grpSpPr>
            <a:xfrm>
              <a:off x="336800" y="335557"/>
              <a:ext cx="1315314" cy="1315314"/>
              <a:chOff x="0" y="0"/>
              <a:chExt cx="6350000" cy="6350000"/>
            </a:xfrm>
          </p:grpSpPr>
          <p:sp>
            <p:nvSpPr>
              <p:cNvPr id="59" name="Freeform 35">
                <a:extLst>
                  <a:ext uri="{FF2B5EF4-FFF2-40B4-BE49-F238E27FC236}">
                    <a16:creationId xmlns:a16="http://schemas.microsoft.com/office/drawing/2014/main" id="{024636BE-0E5E-59D1-3416-F3833C17495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FAA2"/>
              </a:solidFill>
            </p:spPr>
            <p:txBody>
              <a:bodyPr/>
              <a:lstStyle/>
              <a:p>
                <a:endParaRPr lang="it-IT" dirty="0"/>
              </a:p>
            </p:txBody>
          </p:sp>
        </p:grpSp>
      </p:grpSp>
      <p:grpSp>
        <p:nvGrpSpPr>
          <p:cNvPr id="60" name="Group 32">
            <a:extLst>
              <a:ext uri="{FF2B5EF4-FFF2-40B4-BE49-F238E27FC236}">
                <a16:creationId xmlns:a16="http://schemas.microsoft.com/office/drawing/2014/main" id="{F699D670-87FB-5889-ECEA-71AD9DB669F9}"/>
              </a:ext>
            </a:extLst>
          </p:cNvPr>
          <p:cNvGrpSpPr/>
          <p:nvPr/>
        </p:nvGrpSpPr>
        <p:grpSpPr>
          <a:xfrm>
            <a:off x="393827" y="4341787"/>
            <a:ext cx="1102289" cy="1098085"/>
            <a:chOff x="0" y="0"/>
            <a:chExt cx="1988914" cy="1986428"/>
          </a:xfrm>
        </p:grpSpPr>
        <p:sp>
          <p:nvSpPr>
            <p:cNvPr id="61" name="Freeform 33">
              <a:extLst>
                <a:ext uri="{FF2B5EF4-FFF2-40B4-BE49-F238E27FC236}">
                  <a16:creationId xmlns:a16="http://schemas.microsoft.com/office/drawing/2014/main" id="{55174BF9-76D0-D257-916D-B2A1B1739AEB}"/>
                </a:ext>
              </a:extLst>
            </p:cNvPr>
            <p:cNvSpPr/>
            <p:nvPr/>
          </p:nvSpPr>
          <p:spPr>
            <a:xfrm>
              <a:off x="0" y="0"/>
              <a:ext cx="1988914" cy="1986428"/>
            </a:xfrm>
            <a:custGeom>
              <a:avLst/>
              <a:gdLst/>
              <a:ahLst/>
              <a:cxnLst/>
              <a:rect l="l" t="t" r="r" b="b"/>
              <a:pathLst>
                <a:path w="1988914" h="1986428">
                  <a:moveTo>
                    <a:pt x="0" y="0"/>
                  </a:moveTo>
                  <a:lnTo>
                    <a:pt x="1988914" y="0"/>
                  </a:lnTo>
                  <a:lnTo>
                    <a:pt x="1988914" y="1986428"/>
                  </a:lnTo>
                  <a:lnTo>
                    <a:pt x="0" y="1986428"/>
                  </a:lnTo>
                  <a:lnTo>
                    <a:pt x="0" y="0"/>
                  </a:lnTo>
                  <a:close/>
                </a:path>
              </a:pathLst>
            </a:custGeom>
            <a:blipFill>
              <a:blip r:embed="rId7"/>
              <a:stretch>
                <a:fillRect/>
              </a:stretch>
            </a:blipFill>
          </p:spPr>
          <p:txBody>
            <a:bodyPr/>
            <a:lstStyle/>
            <a:p>
              <a:endParaRPr lang="it-IT"/>
            </a:p>
          </p:txBody>
        </p:sp>
        <p:grpSp>
          <p:nvGrpSpPr>
            <p:cNvPr id="62" name="Group 34">
              <a:extLst>
                <a:ext uri="{FF2B5EF4-FFF2-40B4-BE49-F238E27FC236}">
                  <a16:creationId xmlns:a16="http://schemas.microsoft.com/office/drawing/2014/main" id="{A54CEE27-1C96-5CDE-9987-210BC795A906}"/>
                </a:ext>
              </a:extLst>
            </p:cNvPr>
            <p:cNvGrpSpPr/>
            <p:nvPr/>
          </p:nvGrpSpPr>
          <p:grpSpPr>
            <a:xfrm>
              <a:off x="336800" y="335557"/>
              <a:ext cx="1315314" cy="1315314"/>
              <a:chOff x="0" y="0"/>
              <a:chExt cx="6350000" cy="6350000"/>
            </a:xfrm>
          </p:grpSpPr>
          <p:sp>
            <p:nvSpPr>
              <p:cNvPr id="63" name="Freeform 35">
                <a:extLst>
                  <a:ext uri="{FF2B5EF4-FFF2-40B4-BE49-F238E27FC236}">
                    <a16:creationId xmlns:a16="http://schemas.microsoft.com/office/drawing/2014/main" id="{4D1F8019-59C2-6299-8F67-6B84C44ED9A7}"/>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FAA2"/>
              </a:solidFill>
            </p:spPr>
            <p:txBody>
              <a:bodyPr/>
              <a:lstStyle/>
              <a:p>
                <a:endParaRPr lang="it-IT" dirty="0"/>
              </a:p>
            </p:txBody>
          </p:sp>
        </p:grpSp>
      </p:grpSp>
      <p:sp>
        <p:nvSpPr>
          <p:cNvPr id="3" name="Segnaposto numero diapositiva 2">
            <a:extLst>
              <a:ext uri="{FF2B5EF4-FFF2-40B4-BE49-F238E27FC236}">
                <a16:creationId xmlns:a16="http://schemas.microsoft.com/office/drawing/2014/main" id="{BED00488-EB8D-2A08-D547-5CFB9C6C3F72}"/>
              </a:ext>
            </a:extLst>
          </p:cNvPr>
          <p:cNvSpPr>
            <a:spLocks noGrp="1"/>
          </p:cNvSpPr>
          <p:nvPr>
            <p:ph type="sldNum" sz="quarter" idx="12"/>
          </p:nvPr>
        </p:nvSpPr>
        <p:spPr/>
        <p:txBody>
          <a:bodyPr/>
          <a:lstStyle/>
          <a:p>
            <a:r>
              <a:rPr lang="en-US" dirty="0"/>
              <a:t>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A05905C-25E4-EBD7-BA10-4CCBCFCA3B2B}"/>
              </a:ext>
            </a:extLst>
          </p:cNvPr>
          <p:cNvPicPr>
            <a:picLocks noChangeAspect="1"/>
          </p:cNvPicPr>
          <p:nvPr/>
        </p:nvPicPr>
        <p:blipFill>
          <a:blip r:embed="rId2"/>
          <a:srcRect/>
          <a:stretch>
            <a:fillRect/>
          </a:stretch>
        </p:blipFill>
        <p:spPr>
          <a:xfrm>
            <a:off x="5410202" y="24065"/>
            <a:ext cx="6340775" cy="1860567"/>
          </a:xfrm>
          <a:prstGeom prst="rect">
            <a:avLst/>
          </a:prstGeom>
        </p:spPr>
      </p:pic>
      <p:sp>
        <p:nvSpPr>
          <p:cNvPr id="3" name="AutoShape 3"/>
          <p:cNvSpPr/>
          <p:nvPr/>
        </p:nvSpPr>
        <p:spPr>
          <a:xfrm>
            <a:off x="0" y="1838913"/>
            <a:ext cx="18288000" cy="45719"/>
          </a:xfrm>
          <a:prstGeom prst="rect">
            <a:avLst/>
          </a:prstGeom>
          <a:solidFill>
            <a:srgbClr val="000000">
              <a:alpha val="19608"/>
            </a:srgbClr>
          </a:solidFill>
        </p:spPr>
        <p:txBody>
          <a:bodyPr/>
          <a:lstStyle/>
          <a:p>
            <a:endParaRPr lang="it-IT" dirty="0"/>
          </a:p>
        </p:txBody>
      </p:sp>
      <p:pic>
        <p:nvPicPr>
          <p:cNvPr id="5" name="Picture 5"/>
          <p:cNvPicPr>
            <a:picLocks noChangeAspect="1"/>
          </p:cNvPicPr>
          <p:nvPr/>
        </p:nvPicPr>
        <p:blipFill>
          <a:blip r:embed="rId3"/>
          <a:srcRect/>
          <a:stretch>
            <a:fillRect/>
          </a:stretch>
        </p:blipFill>
        <p:spPr>
          <a:xfrm>
            <a:off x="998185" y="581176"/>
            <a:ext cx="3462827" cy="895053"/>
          </a:xfrm>
          <a:prstGeom prst="rect">
            <a:avLst/>
          </a:prstGeom>
        </p:spPr>
      </p:pic>
      <p:sp>
        <p:nvSpPr>
          <p:cNvPr id="2" name="TextBox 14">
            <a:extLst>
              <a:ext uri="{FF2B5EF4-FFF2-40B4-BE49-F238E27FC236}">
                <a16:creationId xmlns:a16="http://schemas.microsoft.com/office/drawing/2014/main" id="{03C278D2-1520-A6BA-A50A-34ADD38912D1}"/>
              </a:ext>
            </a:extLst>
          </p:cNvPr>
          <p:cNvSpPr txBox="1"/>
          <p:nvPr/>
        </p:nvSpPr>
        <p:spPr>
          <a:xfrm>
            <a:off x="6084096" y="719435"/>
            <a:ext cx="5050101" cy="461665"/>
          </a:xfrm>
          <a:prstGeom prst="rect">
            <a:avLst/>
          </a:prstGeom>
        </p:spPr>
        <p:txBody>
          <a:bodyPr wrap="square" lIns="0" tIns="0" rIns="0" bIns="0" rtlCol="0" anchor="t">
            <a:spAutoFit/>
          </a:bodyPr>
          <a:lstStyle/>
          <a:p>
            <a:pPr algn="ctr">
              <a:spcBef>
                <a:spcPct val="0"/>
              </a:spcBef>
            </a:pPr>
            <a:r>
              <a:rPr lang="en-US" sz="3000" b="1" dirty="0">
                <a:solidFill>
                  <a:srgbClr val="106F2E"/>
                </a:solidFill>
                <a:latin typeface="Abadi" panose="020B0604020104020204" pitchFamily="34" charset="0"/>
              </a:rPr>
              <a:t>Whistleblowing e GDPR</a:t>
            </a:r>
          </a:p>
        </p:txBody>
      </p:sp>
      <p:grpSp>
        <p:nvGrpSpPr>
          <p:cNvPr id="14" name="Gruppo 13">
            <a:extLst>
              <a:ext uri="{FF2B5EF4-FFF2-40B4-BE49-F238E27FC236}">
                <a16:creationId xmlns:a16="http://schemas.microsoft.com/office/drawing/2014/main" id="{242DCD63-D3AD-C0C9-B561-EF588709B73A}"/>
              </a:ext>
            </a:extLst>
          </p:cNvPr>
          <p:cNvGrpSpPr/>
          <p:nvPr/>
        </p:nvGrpSpPr>
        <p:grpSpPr>
          <a:xfrm>
            <a:off x="917711" y="2189774"/>
            <a:ext cx="16452577" cy="5907451"/>
            <a:chOff x="917712" y="2166749"/>
            <a:chExt cx="16452577" cy="12189027"/>
          </a:xfrm>
        </p:grpSpPr>
        <p:sp>
          <p:nvSpPr>
            <p:cNvPr id="10" name="TextBox 10"/>
            <p:cNvSpPr txBox="1"/>
            <p:nvPr/>
          </p:nvSpPr>
          <p:spPr>
            <a:xfrm>
              <a:off x="917712" y="2166749"/>
              <a:ext cx="7540489" cy="12189027"/>
            </a:xfrm>
            <a:prstGeom prst="rect">
              <a:avLst/>
            </a:prstGeom>
          </p:spPr>
          <p:txBody>
            <a:bodyPr wrap="square" lIns="0" tIns="0" rIns="0" bIns="0" rtlCol="0" anchor="t">
              <a:spAutoFit/>
            </a:bodyPr>
            <a:lstStyle/>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Supporto nella </a:t>
              </a:r>
              <a:r>
                <a:rPr lang="it-IT" b="1" dirty="0">
                  <a:solidFill>
                    <a:srgbClr val="106F2E"/>
                  </a:solidFill>
                  <a:latin typeface="Abadi" panose="020B0604020104020204" pitchFamily="34" charset="0"/>
                </a:rPr>
                <a:t>creazione di canali di segnalazione </a:t>
              </a:r>
              <a:r>
                <a:rPr lang="it-IT" dirty="0">
                  <a:latin typeface="Abadi" panose="020B0604020104020204" pitchFamily="34" charset="0"/>
                </a:rPr>
                <a:t>di illeciti</a:t>
              </a: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endParaRPr lang="it-IT" b="1"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b="1" dirty="0">
                  <a:solidFill>
                    <a:srgbClr val="106F2E"/>
                  </a:solidFill>
                  <a:latin typeface="Abadi" panose="020B0604020104020204" pitchFamily="34" charset="0"/>
                </a:rPr>
                <a:t>Strategia di approccio alla segnalazione </a:t>
              </a:r>
              <a:r>
                <a:rPr lang="it-IT" dirty="0">
                  <a:solidFill>
                    <a:srgbClr val="000000"/>
                  </a:solidFill>
                  <a:latin typeface="Abadi" panose="020B0604020104020204" pitchFamily="34" charset="0"/>
                </a:rPr>
                <a:t>al fine di ridurre i danni di immagine e organizzativi dell’impresa</a:t>
              </a:r>
            </a:p>
            <a:p>
              <a:pPr algn="just">
                <a:lnSpc>
                  <a:spcPts val="2939"/>
                </a:lnSpc>
                <a:spcBef>
                  <a:spcPct val="0"/>
                </a:spcBef>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b="1" dirty="0">
                  <a:solidFill>
                    <a:srgbClr val="106F2E"/>
                  </a:solidFill>
                  <a:latin typeface="Abadi" panose="020B0604020104020204" pitchFamily="34" charset="0"/>
                </a:rPr>
                <a:t>Verifiche specialistiche </a:t>
              </a:r>
              <a:r>
                <a:rPr lang="it-IT" dirty="0">
                  <a:solidFill>
                    <a:srgbClr val="000000"/>
                  </a:solidFill>
                  <a:latin typeface="Abadi" panose="020B0604020104020204" pitchFamily="34" charset="0"/>
                </a:rPr>
                <a:t>nelle aree di rischio segnalate, finalizzate all’</a:t>
              </a:r>
              <a:r>
                <a:rPr lang="it-IT" b="1" dirty="0">
                  <a:solidFill>
                    <a:srgbClr val="106F2E"/>
                  </a:solidFill>
                  <a:latin typeface="Abadi" panose="020B0604020104020204" pitchFamily="34" charset="0"/>
                </a:rPr>
                <a:t>aggiornamento del Modello 231 </a:t>
              </a:r>
              <a:r>
                <a:rPr lang="it-IT" dirty="0">
                  <a:solidFill>
                    <a:srgbClr val="000000"/>
                  </a:solidFill>
                  <a:latin typeface="Abadi" panose="020B0604020104020204" pitchFamily="34" charset="0"/>
                </a:rPr>
                <a:t>e dei relativi protocolli specifici</a:t>
              </a:r>
            </a:p>
            <a:p>
              <a:pPr algn="just">
                <a:lnSpc>
                  <a:spcPts val="2939"/>
                </a:lnSpc>
                <a:spcBef>
                  <a:spcPct val="0"/>
                </a:spcBef>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Progettazione ed erogazione di attività di </a:t>
              </a:r>
              <a:r>
                <a:rPr lang="it-IT" b="1" dirty="0">
                  <a:solidFill>
                    <a:srgbClr val="106F2E"/>
                  </a:solidFill>
                  <a:latin typeface="Abadi" panose="020B0604020104020204" pitchFamily="34" charset="0"/>
                </a:rPr>
                <a:t>formazione</a:t>
              </a:r>
              <a:r>
                <a:rPr lang="it-IT" dirty="0">
                  <a:solidFill>
                    <a:srgbClr val="000000"/>
                  </a:solidFill>
                  <a:latin typeface="Abadi" panose="020B0604020104020204" pitchFamily="34" charset="0"/>
                </a:rPr>
                <a:t> in materia di </a:t>
              </a:r>
              <a:r>
                <a:rPr lang="it-IT" b="1" dirty="0">
                  <a:solidFill>
                    <a:srgbClr val="106F2E"/>
                  </a:solidFill>
                  <a:latin typeface="Abadi" panose="020B0604020104020204" pitchFamily="34" charset="0"/>
                </a:rPr>
                <a:t>Whistleblowing</a:t>
              </a:r>
              <a:r>
                <a:rPr lang="it-IT" dirty="0">
                  <a:solidFill>
                    <a:srgbClr val="000000"/>
                  </a:solidFill>
                  <a:latin typeface="Abadi" panose="020B0604020104020204" pitchFamily="34" charset="0"/>
                </a:rPr>
                <a:t> e in materia di </a:t>
              </a:r>
              <a:r>
                <a:rPr lang="it-IT" b="1" dirty="0">
                  <a:solidFill>
                    <a:srgbClr val="106F2E"/>
                  </a:solidFill>
                  <a:latin typeface="Abadi" panose="020B0604020104020204" pitchFamily="34" charset="0"/>
                </a:rPr>
                <a:t>trattamento dei dati personali</a:t>
              </a:r>
              <a:r>
                <a:rPr lang="it-IT" dirty="0">
                  <a:solidFill>
                    <a:srgbClr val="000000"/>
                  </a:solidFill>
                  <a:latin typeface="Abadi" panose="020B0604020104020204" pitchFamily="34" charset="0"/>
                </a:rPr>
                <a:t> per il management aziendale e per tutto il personale autorizzato al trattamento</a:t>
              </a:r>
            </a:p>
            <a:p>
              <a:pPr marL="457178" indent="-457178">
                <a:lnSpc>
                  <a:spcPts val="2939"/>
                </a:lnSpc>
                <a:spcBef>
                  <a:spcPct val="0"/>
                </a:spcBef>
                <a:buBlip>
                  <a:blip r:embed="rId4">
                    <a:extLst>
                      <a:ext uri="{96DAC541-7B7A-43D3-8B79-37D633B846F1}">
                        <asvg:svgBlip xmlns:asvg="http://schemas.microsoft.com/office/drawing/2016/SVG/main" r:embed="rId5"/>
                      </a:ext>
                    </a:extLst>
                  </a:blip>
                </a:buBlip>
              </a:pPr>
              <a:endParaRPr lang="en-US" dirty="0">
                <a:solidFill>
                  <a:srgbClr val="000000"/>
                </a:solidFill>
                <a:latin typeface="Abadi" panose="020B0604020104020204" pitchFamily="34" charset="0"/>
              </a:endParaRPr>
            </a:p>
            <a:p>
              <a:pPr marL="457178" indent="-457178">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marL="457178" indent="-457178">
                <a:lnSpc>
                  <a:spcPts val="2939"/>
                </a:lnSpc>
                <a:spcBef>
                  <a:spcPct val="0"/>
                </a:spcBef>
                <a:buBlip>
                  <a:blip r:embed="rId4">
                    <a:extLst>
                      <a:ext uri="{96DAC541-7B7A-43D3-8B79-37D633B846F1}">
                        <asvg:svgBlip xmlns:asvg="http://schemas.microsoft.com/office/drawing/2016/SVG/main" r:embed="rId5"/>
                      </a:ext>
                    </a:extLst>
                  </a:blip>
                </a:buBlip>
              </a:pPr>
              <a:endParaRPr lang="en-US" dirty="0">
                <a:solidFill>
                  <a:srgbClr val="000000"/>
                </a:solidFill>
                <a:latin typeface="Abadi" panose="020B0604020104020204" pitchFamily="34" charset="0"/>
              </a:endParaRPr>
            </a:p>
            <a:p>
              <a:pPr marL="457178" indent="-457178">
                <a:lnSpc>
                  <a:spcPts val="2939"/>
                </a:lnSpc>
                <a:spcBef>
                  <a:spcPct val="0"/>
                </a:spcBef>
                <a:buBlip>
                  <a:blip r:embed="rId4">
                    <a:extLst>
                      <a:ext uri="{96DAC541-7B7A-43D3-8B79-37D633B846F1}">
                        <asvg:svgBlip xmlns:asvg="http://schemas.microsoft.com/office/drawing/2016/SVG/main" r:embed="rId5"/>
                      </a:ext>
                    </a:extLst>
                  </a:blip>
                </a:buBlip>
              </a:pPr>
              <a:endParaRPr lang="it-IT" sz="1500" dirty="0">
                <a:solidFill>
                  <a:srgbClr val="000000"/>
                </a:solidFill>
                <a:latin typeface="Abadi" panose="020B0604020104020204" pitchFamily="34" charset="0"/>
              </a:endParaRPr>
            </a:p>
          </p:txBody>
        </p:sp>
        <p:sp>
          <p:nvSpPr>
            <p:cNvPr id="8" name="TextBox 10">
              <a:extLst>
                <a:ext uri="{FF2B5EF4-FFF2-40B4-BE49-F238E27FC236}">
                  <a16:creationId xmlns:a16="http://schemas.microsoft.com/office/drawing/2014/main" id="{93E2B76F-CEEE-5DBD-CD83-B43B650D92C3}"/>
                </a:ext>
              </a:extLst>
            </p:cNvPr>
            <p:cNvSpPr txBox="1"/>
            <p:nvPr/>
          </p:nvSpPr>
          <p:spPr>
            <a:xfrm>
              <a:off x="9601201" y="2221339"/>
              <a:ext cx="7769088" cy="10675105"/>
            </a:xfrm>
            <a:prstGeom prst="rect">
              <a:avLst/>
            </a:prstGeom>
          </p:spPr>
          <p:txBody>
            <a:bodyPr wrap="square" lIns="0" tIns="0" rIns="0" bIns="0" rtlCol="0" anchor="t">
              <a:spAutoFit/>
            </a:bodyPr>
            <a:lstStyle/>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b="1" dirty="0">
                  <a:solidFill>
                    <a:srgbClr val="106F2E"/>
                  </a:solidFill>
                  <a:latin typeface="Abadi" panose="020B0604020104020204" pitchFamily="34" charset="0"/>
                </a:rPr>
                <a:t>Analisi di compliance e gap analisys </a:t>
              </a:r>
              <a:r>
                <a:rPr lang="it-IT" dirty="0">
                  <a:solidFill>
                    <a:srgbClr val="000000"/>
                  </a:solidFill>
                  <a:latin typeface="Abadi" panose="020B0604020104020204" pitchFamily="34" charset="0"/>
                </a:rPr>
                <a:t>rispetto agli adempimenti previsti dal GDPR</a:t>
              </a: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b="1" dirty="0">
                  <a:solidFill>
                    <a:srgbClr val="106F2E"/>
                  </a:solidFill>
                  <a:latin typeface="Abadi" panose="020B0604020104020204" pitchFamily="34" charset="0"/>
                </a:rPr>
                <a:t>Audit</a:t>
              </a:r>
              <a:r>
                <a:rPr lang="it-IT" dirty="0">
                  <a:solidFill>
                    <a:srgbClr val="000000"/>
                  </a:solidFill>
                  <a:latin typeface="Abadi" panose="020B0604020104020204" pitchFamily="34" charset="0"/>
                </a:rPr>
                <a:t> per verifiche indipendenti e specialistiche in materia di conformità al GDPR e di efficacia del sistema di gestione dei dati personali</a:t>
              </a:r>
            </a:p>
            <a:p>
              <a:pPr algn="just">
                <a:lnSpc>
                  <a:spcPts val="2939"/>
                </a:lnSpc>
                <a:spcBef>
                  <a:spcPct val="0"/>
                </a:spcBef>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Attività di </a:t>
              </a:r>
              <a:r>
                <a:rPr lang="it-IT" b="1" dirty="0">
                  <a:solidFill>
                    <a:srgbClr val="106F2E"/>
                  </a:solidFill>
                  <a:latin typeface="Abadi" panose="020B0604020104020204" pitchFamily="34" charset="0"/>
                </a:rPr>
                <a:t>assistenza</a:t>
              </a:r>
              <a:r>
                <a:rPr lang="it-IT" b="1" dirty="0">
                  <a:solidFill>
                    <a:srgbClr val="000000"/>
                  </a:solidFill>
                  <a:latin typeface="Abadi" panose="020B0604020104020204" pitchFamily="34" charset="0"/>
                </a:rPr>
                <a:t> </a:t>
              </a:r>
              <a:r>
                <a:rPr lang="it-IT" b="1" dirty="0">
                  <a:solidFill>
                    <a:srgbClr val="106F2E"/>
                  </a:solidFill>
                  <a:latin typeface="Abadi" panose="020B0604020104020204" pitchFamily="34" charset="0"/>
                </a:rPr>
                <a:t>professionale</a:t>
              </a:r>
              <a:r>
                <a:rPr lang="it-IT" b="1" dirty="0">
                  <a:solidFill>
                    <a:srgbClr val="000000"/>
                  </a:solidFill>
                  <a:latin typeface="Abadi" panose="020B0604020104020204" pitchFamily="34" charset="0"/>
                </a:rPr>
                <a:t> </a:t>
              </a:r>
              <a:r>
                <a:rPr lang="it-IT" dirty="0">
                  <a:solidFill>
                    <a:srgbClr val="000000"/>
                  </a:solidFill>
                  <a:latin typeface="Abadi" panose="020B0604020104020204" pitchFamily="34" charset="0"/>
                </a:rPr>
                <a:t>in materia di adeguamento al Regolamento UE 2016/679</a:t>
              </a: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Supporto in qualità di </a:t>
              </a:r>
              <a:r>
                <a:rPr lang="it-IT" b="1" dirty="0">
                  <a:solidFill>
                    <a:srgbClr val="106F2E"/>
                  </a:solidFill>
                  <a:latin typeface="Abadi" panose="020B0604020104020204" pitchFamily="34" charset="0"/>
                </a:rPr>
                <a:t>DPO (Data Protection Officer)</a:t>
              </a:r>
              <a:r>
                <a:rPr lang="it-IT" dirty="0">
                  <a:solidFill>
                    <a:srgbClr val="000000"/>
                  </a:solidFill>
                  <a:latin typeface="Abadi" panose="020B0604020104020204" pitchFamily="34" charset="0"/>
                </a:rPr>
                <a:t> per offrire consulenza al Responsabile e al Titolare del trattamento, monitorare il rispetto del Regolamento e valutarne gli effetti</a:t>
              </a:r>
            </a:p>
            <a:p>
              <a:pPr marL="457178" indent="-457178">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a:lnSpc>
                  <a:spcPts val="2939"/>
                </a:lnSpc>
                <a:spcBef>
                  <a:spcPct val="0"/>
                </a:spcBef>
              </a:pPr>
              <a:endParaRPr lang="en-US" dirty="0">
                <a:solidFill>
                  <a:srgbClr val="000000"/>
                </a:solidFill>
                <a:latin typeface="Abadi" panose="020B0604020104020204" pitchFamily="34" charset="0"/>
              </a:endParaRPr>
            </a:p>
          </p:txBody>
        </p:sp>
      </p:grpSp>
      <p:graphicFrame>
        <p:nvGraphicFramePr>
          <p:cNvPr id="9" name="Diagramma 8">
            <a:extLst>
              <a:ext uri="{FF2B5EF4-FFF2-40B4-BE49-F238E27FC236}">
                <a16:creationId xmlns:a16="http://schemas.microsoft.com/office/drawing/2014/main" id="{45E298F1-54E6-2200-CE1D-2FA971EDD929}"/>
              </a:ext>
            </a:extLst>
          </p:cNvPr>
          <p:cNvGraphicFramePr/>
          <p:nvPr>
            <p:extLst>
              <p:ext uri="{D42A27DB-BD31-4B8C-83A1-F6EECF244321}">
                <p14:modId xmlns:p14="http://schemas.microsoft.com/office/powerpoint/2010/main" val="1319862602"/>
              </p:ext>
            </p:extLst>
          </p:nvPr>
        </p:nvGraphicFramePr>
        <p:xfrm>
          <a:off x="11277600" y="6667500"/>
          <a:ext cx="5562600" cy="3429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Immagine 12" descr="Immagine che contiene testo, schermata, cartone animato, Elementi grafici&#10;&#10;Descrizione generata automaticamente">
            <a:extLst>
              <a:ext uri="{FF2B5EF4-FFF2-40B4-BE49-F238E27FC236}">
                <a16:creationId xmlns:a16="http://schemas.microsoft.com/office/drawing/2014/main" id="{6130A20E-B06B-1447-33F6-8EE84D8E69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1553" b="12074"/>
          <a:stretch/>
        </p:blipFill>
        <p:spPr>
          <a:xfrm>
            <a:off x="12574321" y="-7668"/>
            <a:ext cx="4291399" cy="1846581"/>
          </a:xfrm>
          <a:prstGeom prst="rect">
            <a:avLst/>
          </a:prstGeom>
        </p:spPr>
      </p:pic>
      <p:grpSp>
        <p:nvGrpSpPr>
          <p:cNvPr id="20" name="Gruppo 19">
            <a:extLst>
              <a:ext uri="{FF2B5EF4-FFF2-40B4-BE49-F238E27FC236}">
                <a16:creationId xmlns:a16="http://schemas.microsoft.com/office/drawing/2014/main" id="{47F2E7EA-E83B-D581-D7A5-F34774991A97}"/>
              </a:ext>
            </a:extLst>
          </p:cNvPr>
          <p:cNvGrpSpPr/>
          <p:nvPr/>
        </p:nvGrpSpPr>
        <p:grpSpPr>
          <a:xfrm>
            <a:off x="2976043" y="6818942"/>
            <a:ext cx="4868317" cy="2972758"/>
            <a:chOff x="2887312" y="6908593"/>
            <a:chExt cx="4868317" cy="2972758"/>
          </a:xfrm>
        </p:grpSpPr>
        <p:pic>
          <p:nvPicPr>
            <p:cNvPr id="16" name="Immagine 15" descr="Immagine che contiene design&#10;&#10;Descrizione generata automaticamente con attendibilità media">
              <a:extLst>
                <a:ext uri="{FF2B5EF4-FFF2-40B4-BE49-F238E27FC236}">
                  <a16:creationId xmlns:a16="http://schemas.microsoft.com/office/drawing/2014/main" id="{86D3C178-56AE-D979-22EF-DBAAD332C5AC}"/>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2346" y="7588048"/>
              <a:ext cx="3440817" cy="1784127"/>
            </a:xfrm>
            <a:prstGeom prst="rect">
              <a:avLst/>
            </a:prstGeom>
          </p:spPr>
        </p:pic>
        <p:sp>
          <p:nvSpPr>
            <p:cNvPr id="17" name="CasellaDiTesto 16">
              <a:extLst>
                <a:ext uri="{FF2B5EF4-FFF2-40B4-BE49-F238E27FC236}">
                  <a16:creationId xmlns:a16="http://schemas.microsoft.com/office/drawing/2014/main" id="{D9CE56E3-AEB9-C3A4-EA86-CF33BDA33948}"/>
                </a:ext>
              </a:extLst>
            </p:cNvPr>
            <p:cNvSpPr txBox="1"/>
            <p:nvPr/>
          </p:nvSpPr>
          <p:spPr>
            <a:xfrm>
              <a:off x="2887312" y="6908593"/>
              <a:ext cx="1935231" cy="715089"/>
            </a:xfrm>
            <a:prstGeom prst="roundRect">
              <a:avLst/>
            </a:prstGeom>
            <a:solidFill>
              <a:schemeClr val="accent1">
                <a:lumMod val="20000"/>
                <a:lumOff val="80000"/>
              </a:schemeClr>
            </a:solidFill>
          </p:spPr>
          <p:txBody>
            <a:bodyPr wrap="square" rtlCol="0">
              <a:spAutoFit/>
            </a:bodyPr>
            <a:lstStyle>
              <a:defPPr>
                <a:defRPr lang="en-US"/>
              </a:defPPr>
              <a:lvl1pPr>
                <a:defRPr b="1">
                  <a:solidFill>
                    <a:schemeClr val="accent3"/>
                  </a:solidFill>
                </a:defRPr>
              </a:lvl1pPr>
            </a:lstStyle>
            <a:p>
              <a:pPr algn="ctr"/>
              <a:r>
                <a:rPr lang="it-IT" dirty="0"/>
                <a:t>GESTORE SEGNALAZIONE</a:t>
              </a:r>
            </a:p>
          </p:txBody>
        </p:sp>
        <p:sp>
          <p:nvSpPr>
            <p:cNvPr id="18" name="CasellaDiTesto 17">
              <a:extLst>
                <a:ext uri="{FF2B5EF4-FFF2-40B4-BE49-F238E27FC236}">
                  <a16:creationId xmlns:a16="http://schemas.microsoft.com/office/drawing/2014/main" id="{999FC214-8A78-6E2D-4334-419E62201B7E}"/>
                </a:ext>
              </a:extLst>
            </p:cNvPr>
            <p:cNvSpPr txBox="1"/>
            <p:nvPr/>
          </p:nvSpPr>
          <p:spPr>
            <a:xfrm>
              <a:off x="5820398" y="7892913"/>
              <a:ext cx="1935231" cy="408623"/>
            </a:xfrm>
            <a:prstGeom prst="roundRect">
              <a:avLst/>
            </a:prstGeom>
            <a:solidFill>
              <a:schemeClr val="accent1">
                <a:lumMod val="20000"/>
                <a:lumOff val="80000"/>
              </a:schemeClr>
            </a:solidFill>
          </p:spPr>
          <p:txBody>
            <a:bodyPr wrap="square" rtlCol="0">
              <a:spAutoFit/>
            </a:bodyPr>
            <a:lstStyle>
              <a:defPPr>
                <a:defRPr lang="en-US"/>
              </a:defPPr>
              <a:lvl1pPr>
                <a:defRPr b="1">
                  <a:solidFill>
                    <a:schemeClr val="accent3"/>
                  </a:solidFill>
                </a:defRPr>
              </a:lvl1pPr>
            </a:lstStyle>
            <a:p>
              <a:pPr algn="ctr"/>
              <a:r>
                <a:rPr lang="it-IT" dirty="0"/>
                <a:t>SEGNALANTE</a:t>
              </a:r>
            </a:p>
          </p:txBody>
        </p:sp>
        <p:sp>
          <p:nvSpPr>
            <p:cNvPr id="19" name="CasellaDiTesto 18">
              <a:extLst>
                <a:ext uri="{FF2B5EF4-FFF2-40B4-BE49-F238E27FC236}">
                  <a16:creationId xmlns:a16="http://schemas.microsoft.com/office/drawing/2014/main" id="{138EA559-6114-7883-59D0-1BCF9874FF4E}"/>
                </a:ext>
              </a:extLst>
            </p:cNvPr>
            <p:cNvSpPr txBox="1"/>
            <p:nvPr/>
          </p:nvSpPr>
          <p:spPr>
            <a:xfrm>
              <a:off x="4148865" y="9472728"/>
              <a:ext cx="1935231" cy="408623"/>
            </a:xfrm>
            <a:prstGeom prst="roundRect">
              <a:avLst/>
            </a:prstGeom>
            <a:solidFill>
              <a:schemeClr val="accent1">
                <a:lumMod val="20000"/>
                <a:lumOff val="80000"/>
              </a:schemeClr>
            </a:solidFill>
          </p:spPr>
          <p:txBody>
            <a:bodyPr wrap="square" rtlCol="0">
              <a:spAutoFit/>
            </a:bodyPr>
            <a:lstStyle/>
            <a:p>
              <a:pPr algn="ctr"/>
              <a:r>
                <a:rPr lang="it-IT" b="1" dirty="0">
                  <a:solidFill>
                    <a:schemeClr val="accent3"/>
                  </a:solidFill>
                </a:rPr>
                <a:t>RISCONTRO</a:t>
              </a:r>
            </a:p>
          </p:txBody>
        </p:sp>
      </p:grpSp>
      <p:sp>
        <p:nvSpPr>
          <p:cNvPr id="6" name="Segnaposto numero diapositiva 5">
            <a:extLst>
              <a:ext uri="{FF2B5EF4-FFF2-40B4-BE49-F238E27FC236}">
                <a16:creationId xmlns:a16="http://schemas.microsoft.com/office/drawing/2014/main" id="{48913E89-72D1-484E-A3FE-74EB045E0D13}"/>
              </a:ext>
            </a:extLst>
          </p:cNvPr>
          <p:cNvSpPr>
            <a:spLocks noGrp="1"/>
          </p:cNvSpPr>
          <p:nvPr>
            <p:ph type="sldNum" sz="quarter" idx="12"/>
          </p:nvPr>
        </p:nvSpPr>
        <p:spPr/>
        <p:txBody>
          <a:bodyPr/>
          <a:lstStyle/>
          <a:p>
            <a:r>
              <a:rPr lang="en-US" dirty="0"/>
              <a:t>11</a:t>
            </a:r>
          </a:p>
        </p:txBody>
      </p:sp>
    </p:spTree>
    <p:extLst>
      <p:ext uri="{BB962C8B-B14F-4D97-AF65-F5344CB8AC3E}">
        <p14:creationId xmlns:p14="http://schemas.microsoft.com/office/powerpoint/2010/main" val="3160388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ED6A828-C5C4-494C-8B05-AFC0E21DFA33}"/>
              </a:ext>
            </a:extLst>
          </p:cNvPr>
          <p:cNvSpPr txBox="1"/>
          <p:nvPr/>
        </p:nvSpPr>
        <p:spPr>
          <a:xfrm>
            <a:off x="2682906" y="2656368"/>
            <a:ext cx="6334495" cy="1894173"/>
          </a:xfrm>
          <a:prstGeom prst="rect">
            <a:avLst/>
          </a:prstGeom>
          <a:noFill/>
        </p:spPr>
        <p:txBody>
          <a:bodyPr wrap="square">
            <a:spAutoFit/>
          </a:bodyPr>
          <a:lstStyle/>
          <a:p>
            <a:pPr algn="just"/>
            <a:r>
              <a:rPr lang="it-IT" sz="2400" dirty="0">
                <a:solidFill>
                  <a:srgbClr val="22AA86"/>
                </a:solidFill>
                <a:latin typeface="Abadi" panose="020B0604020104020204" pitchFamily="34" charset="0"/>
              </a:rPr>
              <a:t>Con due sedi, Roma e Milano, operiamo su tutto il territorio nazionale e all’estero</a:t>
            </a:r>
          </a:p>
          <a:p>
            <a:pPr algn="just"/>
            <a:endParaRPr lang="it-IT" sz="2703" dirty="0">
              <a:latin typeface="Abadi" panose="020B0604020104020204" pitchFamily="34" charset="0"/>
            </a:endParaRPr>
          </a:p>
          <a:p>
            <a:pPr algn="just"/>
            <a:r>
              <a:rPr lang="it-IT" sz="2103" dirty="0">
                <a:latin typeface="Abadi" panose="020B0604020104020204" pitchFamily="34" charset="0"/>
              </a:rPr>
              <a:t>Il team SOGESA è disponibile a raggiungervi nelle vostre sedi aziendali o ad accogliervi nei nostri uffici.</a:t>
            </a:r>
          </a:p>
        </p:txBody>
      </p:sp>
      <p:pic>
        <p:nvPicPr>
          <p:cNvPr id="14" name="Elemento grafico 56" descr="Cornetta">
            <a:extLst>
              <a:ext uri="{FF2B5EF4-FFF2-40B4-BE49-F238E27FC236}">
                <a16:creationId xmlns:a16="http://schemas.microsoft.com/office/drawing/2014/main" id="{DB9B94A5-8B5D-4987-9B31-0A617EC51CCF}"/>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93353" y="7467652"/>
            <a:ext cx="417195" cy="417195"/>
          </a:xfrm>
          <a:prstGeom prst="rect">
            <a:avLst/>
          </a:prstGeom>
        </p:spPr>
      </p:pic>
      <p:pic>
        <p:nvPicPr>
          <p:cNvPr id="16" name="Elemento grafico 16" descr="Strada con due vie con un sentiero">
            <a:extLst>
              <a:ext uri="{FF2B5EF4-FFF2-40B4-BE49-F238E27FC236}">
                <a16:creationId xmlns:a16="http://schemas.microsoft.com/office/drawing/2014/main" id="{9FB31CF0-B6DE-48BE-A16D-6ED33BB237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2783" y="6330795"/>
            <a:ext cx="533395" cy="533384"/>
          </a:xfrm>
          <a:prstGeom prst="rect">
            <a:avLst/>
          </a:prstGeom>
        </p:spPr>
      </p:pic>
      <p:sp>
        <p:nvSpPr>
          <p:cNvPr id="17" name="Casella di testo 19">
            <a:extLst>
              <a:ext uri="{FF2B5EF4-FFF2-40B4-BE49-F238E27FC236}">
                <a16:creationId xmlns:a16="http://schemas.microsoft.com/office/drawing/2014/main" id="{819A8A4F-CF10-4CDA-9C18-8B9A67B3B24B}"/>
              </a:ext>
            </a:extLst>
          </p:cNvPr>
          <p:cNvSpPr txBox="1"/>
          <p:nvPr/>
        </p:nvSpPr>
        <p:spPr>
          <a:xfrm>
            <a:off x="2194452" y="6204749"/>
            <a:ext cx="3657555" cy="750547"/>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50000"/>
              </a:lnSpc>
              <a:spcAft>
                <a:spcPts val="1200"/>
              </a:spcAft>
            </a:pPr>
            <a:r>
              <a:rPr lang="it-IT" sz="1503" u="sng" dirty="0">
                <a:solidFill>
                  <a:srgbClr val="073763"/>
                </a:solidFill>
                <a:latin typeface="Abadi" panose="020B0604020104020204" pitchFamily="34" charset="0"/>
                <a:ea typeface="Source Sans Pro" panose="020B0503030403020204" pitchFamily="34" charset="0"/>
                <a:cs typeface="Times New Roman" panose="02020603050405020304" pitchFamily="18" charset="0"/>
                <a:hlinkClick r:id="rId6"/>
              </a:rPr>
              <a:t>info@sogesaconsulting.it</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u="sng" dirty="0">
                <a:solidFill>
                  <a:srgbClr val="073763"/>
                </a:solidFill>
                <a:latin typeface="Abadi" panose="020B0604020104020204" pitchFamily="34" charset="0"/>
                <a:ea typeface="Source Sans Pro" panose="020B0503030403020204" pitchFamily="34" charset="0"/>
                <a:cs typeface="Times New Roman" panose="02020603050405020304" pitchFamily="18" charset="0"/>
                <a:hlinkClick r:id="rId7"/>
              </a:rPr>
              <a:t>sogesaconsulting@gigapec.it</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sp>
        <p:nvSpPr>
          <p:cNvPr id="18" name="Casella di testo 22">
            <a:extLst>
              <a:ext uri="{FF2B5EF4-FFF2-40B4-BE49-F238E27FC236}">
                <a16:creationId xmlns:a16="http://schemas.microsoft.com/office/drawing/2014/main" id="{03CB2D59-DBEC-425C-B8B7-C9F028F2E0C5}"/>
              </a:ext>
            </a:extLst>
          </p:cNvPr>
          <p:cNvSpPr txBox="1"/>
          <p:nvPr/>
        </p:nvSpPr>
        <p:spPr>
          <a:xfrm>
            <a:off x="5914761" y="7358145"/>
            <a:ext cx="3709944" cy="764835"/>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15000"/>
              </a:lnSpc>
              <a:spcAft>
                <a:spcPts val="1200"/>
              </a:spcAft>
            </a:pP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Telefono e fax</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06 8676 0968 - 06 88652283</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sp>
        <p:nvSpPr>
          <p:cNvPr id="19" name="Casella di testo 34">
            <a:extLst>
              <a:ext uri="{FF2B5EF4-FFF2-40B4-BE49-F238E27FC236}">
                <a16:creationId xmlns:a16="http://schemas.microsoft.com/office/drawing/2014/main" id="{71DDFE01-9496-481E-8578-4E623CAEC5FB}"/>
              </a:ext>
            </a:extLst>
          </p:cNvPr>
          <p:cNvSpPr txBox="1"/>
          <p:nvPr/>
        </p:nvSpPr>
        <p:spPr>
          <a:xfrm>
            <a:off x="5890049" y="6306622"/>
            <a:ext cx="4143327" cy="807695"/>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15000"/>
              </a:lnSpc>
              <a:spcAft>
                <a:spcPts val="1200"/>
              </a:spcAft>
            </a:pPr>
            <a: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Sede Legale e operativa:</a:t>
            </a:r>
            <a:b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Viale Giuseppe Mazzini, 6 </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00195 Roma</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sp>
        <p:nvSpPr>
          <p:cNvPr id="20" name="Casella di testo 43">
            <a:extLst>
              <a:ext uri="{FF2B5EF4-FFF2-40B4-BE49-F238E27FC236}">
                <a16:creationId xmlns:a16="http://schemas.microsoft.com/office/drawing/2014/main" id="{7348E181-0142-4A49-A441-BCC146F6549E}"/>
              </a:ext>
            </a:extLst>
          </p:cNvPr>
          <p:cNvSpPr txBox="1"/>
          <p:nvPr/>
        </p:nvSpPr>
        <p:spPr>
          <a:xfrm>
            <a:off x="9555655" y="6295595"/>
            <a:ext cx="2328067" cy="807695"/>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15000"/>
              </a:lnSpc>
              <a:spcAft>
                <a:spcPts val="1200"/>
              </a:spcAft>
            </a:pPr>
            <a: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Sede Milano:</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Via Cecilio S. Plinio, 74 </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20129 Milano </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pic>
        <p:nvPicPr>
          <p:cNvPr id="21" name="Elemento grafico 60" descr="Strada con due vie con un sentiero">
            <a:extLst>
              <a:ext uri="{FF2B5EF4-FFF2-40B4-BE49-F238E27FC236}">
                <a16:creationId xmlns:a16="http://schemas.microsoft.com/office/drawing/2014/main" id="{97686345-9887-49F4-A205-9AA8307DDA6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19255" y="6371401"/>
            <a:ext cx="533395" cy="533384"/>
          </a:xfrm>
          <a:prstGeom prst="rect">
            <a:avLst/>
          </a:prstGeom>
        </p:spPr>
      </p:pic>
      <p:sp>
        <p:nvSpPr>
          <p:cNvPr id="22" name="Casella di testo 63">
            <a:extLst>
              <a:ext uri="{FF2B5EF4-FFF2-40B4-BE49-F238E27FC236}">
                <a16:creationId xmlns:a16="http://schemas.microsoft.com/office/drawing/2014/main" id="{AF4CC65B-5E05-4B97-BA43-DD4BF88A370E}"/>
              </a:ext>
            </a:extLst>
          </p:cNvPr>
          <p:cNvSpPr txBox="1"/>
          <p:nvPr/>
        </p:nvSpPr>
        <p:spPr>
          <a:xfrm>
            <a:off x="9569307" y="7327893"/>
            <a:ext cx="3709944" cy="764835"/>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15000"/>
              </a:lnSpc>
              <a:spcAft>
                <a:spcPts val="1200"/>
              </a:spcAft>
            </a:pP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Telefono e fax</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02 8434 2339 -</a:t>
            </a:r>
            <a:r>
              <a:rPr lang="it-IT" sz="1503" dirty="0">
                <a:solidFill>
                  <a:srgbClr val="073763"/>
                </a:solidFill>
                <a:latin typeface="Abadi" panose="020B0604020104020204" pitchFamily="34" charset="0"/>
                <a:ea typeface="Times New Roman" panose="02020603050405020304" pitchFamily="18" charset="0"/>
                <a:cs typeface="Times New Roman" panose="02020603050405020304" pitchFamily="18" charset="0"/>
              </a:rPr>
              <a:t> </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02 84342336</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pic>
        <p:nvPicPr>
          <p:cNvPr id="23" name="Elemento grafico 65" descr="Cornetta">
            <a:extLst>
              <a:ext uri="{FF2B5EF4-FFF2-40B4-BE49-F238E27FC236}">
                <a16:creationId xmlns:a16="http://schemas.microsoft.com/office/drawing/2014/main" id="{E53073FF-50CE-458A-AF05-126AA92ABF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8685" y="7468502"/>
            <a:ext cx="417191" cy="417183"/>
          </a:xfrm>
          <a:prstGeom prst="rect">
            <a:avLst/>
          </a:prstGeom>
        </p:spPr>
      </p:pic>
      <p:pic>
        <p:nvPicPr>
          <p:cNvPr id="24" name="Elemento grafico 66" descr="Busta">
            <a:extLst>
              <a:ext uri="{FF2B5EF4-FFF2-40B4-BE49-F238E27FC236}">
                <a16:creationId xmlns:a16="http://schemas.microsoft.com/office/drawing/2014/main" id="{56C04A6A-1CE2-437E-8BE9-A6D3D49CBFF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70320" y="6307509"/>
            <a:ext cx="563877" cy="563863"/>
          </a:xfrm>
          <a:prstGeom prst="rect">
            <a:avLst/>
          </a:prstGeom>
        </p:spPr>
      </p:pic>
      <p:pic>
        <p:nvPicPr>
          <p:cNvPr id="25" name="Elemento grafico 67" descr="Internet">
            <a:extLst>
              <a:ext uri="{FF2B5EF4-FFF2-40B4-BE49-F238E27FC236}">
                <a16:creationId xmlns:a16="http://schemas.microsoft.com/office/drawing/2014/main" id="{093EE8C7-F381-4186-956A-A995F0B0E3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1074" y="7388960"/>
            <a:ext cx="603879" cy="603867"/>
          </a:xfrm>
          <a:prstGeom prst="rect">
            <a:avLst/>
          </a:prstGeom>
        </p:spPr>
      </p:pic>
      <p:sp>
        <p:nvSpPr>
          <p:cNvPr id="26" name="Casella di testo 68">
            <a:extLst>
              <a:ext uri="{FF2B5EF4-FFF2-40B4-BE49-F238E27FC236}">
                <a16:creationId xmlns:a16="http://schemas.microsoft.com/office/drawing/2014/main" id="{CF944216-5179-490F-84CC-1D36821E6C9F}"/>
              </a:ext>
            </a:extLst>
          </p:cNvPr>
          <p:cNvSpPr txBox="1"/>
          <p:nvPr/>
        </p:nvSpPr>
        <p:spPr>
          <a:xfrm>
            <a:off x="2192597" y="7445275"/>
            <a:ext cx="3657555" cy="461949"/>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50000"/>
              </a:lnSpc>
              <a:spcAft>
                <a:spcPts val="1200"/>
              </a:spcAft>
            </a:pPr>
            <a:r>
              <a:rPr lang="it-IT" sz="1503" u="sng" dirty="0">
                <a:solidFill>
                  <a:srgbClr val="073763"/>
                </a:solidFill>
                <a:latin typeface="Abadi" panose="020B0604020104020204" pitchFamily="34" charset="0"/>
                <a:ea typeface="Source Sans Pro" panose="020B0503030403020204" pitchFamily="34" charset="0"/>
                <a:cs typeface="Times New Roman" panose="02020603050405020304" pitchFamily="18" charset="0"/>
                <a:hlinkClick r:id="rId12"/>
              </a:rPr>
              <a:t>www.sogesaconsulting.com</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 </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sp>
        <p:nvSpPr>
          <p:cNvPr id="27" name="Casella di testo 69">
            <a:extLst>
              <a:ext uri="{FF2B5EF4-FFF2-40B4-BE49-F238E27FC236}">
                <a16:creationId xmlns:a16="http://schemas.microsoft.com/office/drawing/2014/main" id="{F2BA99AC-66F9-4664-926B-5EE096167970}"/>
              </a:ext>
            </a:extLst>
          </p:cNvPr>
          <p:cNvSpPr txBox="1"/>
          <p:nvPr/>
        </p:nvSpPr>
        <p:spPr>
          <a:xfrm>
            <a:off x="13051193" y="6256681"/>
            <a:ext cx="3103209" cy="779120"/>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50000"/>
              </a:lnSpc>
              <a:spcAft>
                <a:spcPts val="1200"/>
              </a:spcAft>
            </a:pPr>
            <a: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P.IVA/Cod. Fisc</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 09149841000</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CCIAA REA</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 1143178</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pic>
        <p:nvPicPr>
          <p:cNvPr id="28" name="Elemento grafico 73" descr="Informazioni">
            <a:extLst>
              <a:ext uri="{FF2B5EF4-FFF2-40B4-BE49-F238E27FC236}">
                <a16:creationId xmlns:a16="http://schemas.microsoft.com/office/drawing/2014/main" id="{3158C224-B05F-440D-AAA7-5B2FCC4E874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475497" y="6407986"/>
            <a:ext cx="563875" cy="563863"/>
          </a:xfrm>
          <a:prstGeom prst="rect">
            <a:avLst/>
          </a:prstGeom>
        </p:spPr>
      </p:pic>
      <p:sp>
        <p:nvSpPr>
          <p:cNvPr id="30" name="Casella di testo 131">
            <a:extLst>
              <a:ext uri="{FF2B5EF4-FFF2-40B4-BE49-F238E27FC236}">
                <a16:creationId xmlns:a16="http://schemas.microsoft.com/office/drawing/2014/main" id="{EEDD9747-709C-4721-87A2-4D92C3C57974}"/>
              </a:ext>
            </a:extLst>
          </p:cNvPr>
          <p:cNvSpPr txBox="1"/>
          <p:nvPr/>
        </p:nvSpPr>
        <p:spPr>
          <a:xfrm>
            <a:off x="13039373" y="7395704"/>
            <a:ext cx="3657555" cy="461949"/>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50000"/>
              </a:lnSpc>
              <a:spcAft>
                <a:spcPts val="1200"/>
              </a:spcAft>
            </a:pPr>
            <a:r>
              <a:rPr lang="it-IT" sz="1503" u="sng" dirty="0">
                <a:solidFill>
                  <a:srgbClr val="073763"/>
                </a:solidFill>
                <a:latin typeface="Abadi" panose="020B0604020104020204" pitchFamily="34" charset="0"/>
                <a:ea typeface="Source Sans Pro" panose="020B0503030403020204" pitchFamily="34" charset="0"/>
                <a:cs typeface="Times New Roman" panose="02020603050405020304" pitchFamily="18" charset="0"/>
                <a:hlinkClick r:id="rId15"/>
              </a:rPr>
              <a:t>SOGESA Consulting S.r.l.</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 </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grpSp>
        <p:nvGrpSpPr>
          <p:cNvPr id="33" name="Gruppo 32">
            <a:extLst>
              <a:ext uri="{FF2B5EF4-FFF2-40B4-BE49-F238E27FC236}">
                <a16:creationId xmlns:a16="http://schemas.microsoft.com/office/drawing/2014/main" id="{0B5985DB-63A4-4AFD-95F1-D81CBCD38E3C}"/>
              </a:ext>
            </a:extLst>
          </p:cNvPr>
          <p:cNvGrpSpPr/>
          <p:nvPr/>
        </p:nvGrpSpPr>
        <p:grpSpPr>
          <a:xfrm>
            <a:off x="12556809" y="7431821"/>
            <a:ext cx="473393" cy="473393"/>
            <a:chOff x="2800646" y="4478908"/>
            <a:chExt cx="315595" cy="315595"/>
          </a:xfrm>
        </p:grpSpPr>
        <p:sp>
          <p:nvSpPr>
            <p:cNvPr id="11" name="Oval 18">
              <a:extLst>
                <a:ext uri="{FF2B5EF4-FFF2-40B4-BE49-F238E27FC236}">
                  <a16:creationId xmlns:a16="http://schemas.microsoft.com/office/drawing/2014/main" id="{C9CAB1B7-6BB4-47AF-B4F9-7264DF0AD8FA}"/>
                </a:ext>
              </a:extLst>
            </p:cNvPr>
            <p:cNvSpPr>
              <a:spLocks noChangeArrowheads="1"/>
            </p:cNvSpPr>
            <p:nvPr/>
          </p:nvSpPr>
          <p:spPr bwMode="auto">
            <a:xfrm>
              <a:off x="2800646" y="4478908"/>
              <a:ext cx="315595" cy="31559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3" rIns="137160" bIns="68583" numCol="1" anchor="t" anchorCtr="0" compatLnSpc="1">
              <a:prstTxWarp prst="textNoShape">
                <a:avLst/>
              </a:prstTxWarp>
            </a:bodyPr>
            <a:lstStyle/>
            <a:p>
              <a:endParaRPr lang="it-IT" sz="2703" dirty="0">
                <a:latin typeface="Abadi" panose="020B0604020104020204" pitchFamily="34" charset="0"/>
              </a:endParaRPr>
            </a:p>
          </p:txBody>
        </p:sp>
        <p:sp>
          <p:nvSpPr>
            <p:cNvPr id="12" name="Freeform 19">
              <a:extLst>
                <a:ext uri="{FF2B5EF4-FFF2-40B4-BE49-F238E27FC236}">
                  <a16:creationId xmlns:a16="http://schemas.microsoft.com/office/drawing/2014/main" id="{F365D660-02AC-46B9-966E-C0D1E46E2C75}"/>
                </a:ext>
              </a:extLst>
            </p:cNvPr>
            <p:cNvSpPr>
              <a:spLocks noEditPoints="1"/>
            </p:cNvSpPr>
            <p:nvPr/>
          </p:nvSpPr>
          <p:spPr bwMode="auto">
            <a:xfrm>
              <a:off x="2900341" y="4572253"/>
              <a:ext cx="29210" cy="130175"/>
            </a:xfrm>
            <a:custGeom>
              <a:avLst/>
              <a:gdLst>
                <a:gd name="T0" fmla="*/ 1 w 8"/>
                <a:gd name="T1" fmla="*/ 12 h 35"/>
                <a:gd name="T2" fmla="*/ 8 w 8"/>
                <a:gd name="T3" fmla="*/ 12 h 35"/>
                <a:gd name="T4" fmla="*/ 8 w 8"/>
                <a:gd name="T5" fmla="*/ 35 h 35"/>
                <a:gd name="T6" fmla="*/ 1 w 8"/>
                <a:gd name="T7" fmla="*/ 35 h 35"/>
                <a:gd name="T8" fmla="*/ 1 w 8"/>
                <a:gd name="T9" fmla="*/ 12 h 35"/>
                <a:gd name="T10" fmla="*/ 4 w 8"/>
                <a:gd name="T11" fmla="*/ 0 h 35"/>
                <a:gd name="T12" fmla="*/ 8 w 8"/>
                <a:gd name="T13" fmla="*/ 5 h 35"/>
                <a:gd name="T14" fmla="*/ 4 w 8"/>
                <a:gd name="T15" fmla="*/ 9 h 35"/>
                <a:gd name="T16" fmla="*/ 0 w 8"/>
                <a:gd name="T17" fmla="*/ 5 h 35"/>
                <a:gd name="T18" fmla="*/ 4 w 8"/>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1" y="12"/>
                  </a:moveTo>
                  <a:cubicBezTo>
                    <a:pt x="8" y="12"/>
                    <a:pt x="8" y="12"/>
                    <a:pt x="8" y="12"/>
                  </a:cubicBezTo>
                  <a:cubicBezTo>
                    <a:pt x="8" y="35"/>
                    <a:pt x="8" y="35"/>
                    <a:pt x="8" y="35"/>
                  </a:cubicBezTo>
                  <a:cubicBezTo>
                    <a:pt x="1" y="35"/>
                    <a:pt x="1" y="35"/>
                    <a:pt x="1" y="35"/>
                  </a:cubicBezTo>
                  <a:lnTo>
                    <a:pt x="1" y="12"/>
                  </a:lnTo>
                  <a:close/>
                  <a:moveTo>
                    <a:pt x="4" y="0"/>
                  </a:moveTo>
                  <a:cubicBezTo>
                    <a:pt x="7" y="0"/>
                    <a:pt x="8" y="2"/>
                    <a:pt x="8" y="5"/>
                  </a:cubicBezTo>
                  <a:cubicBezTo>
                    <a:pt x="8" y="7"/>
                    <a:pt x="7" y="9"/>
                    <a:pt x="4" y="9"/>
                  </a:cubicBezTo>
                  <a:cubicBezTo>
                    <a:pt x="2" y="9"/>
                    <a:pt x="0" y="7"/>
                    <a:pt x="0" y="5"/>
                  </a:cubicBezTo>
                  <a:cubicBezTo>
                    <a:pt x="0" y="2"/>
                    <a:pt x="2"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3" rIns="137160" bIns="68583" numCol="1" anchor="t" anchorCtr="0" compatLnSpc="1">
              <a:prstTxWarp prst="textNoShape">
                <a:avLst/>
              </a:prstTxWarp>
            </a:bodyPr>
            <a:lstStyle/>
            <a:p>
              <a:endParaRPr lang="it-IT" sz="2703" dirty="0">
                <a:latin typeface="Abadi" panose="020B0604020104020204" pitchFamily="34" charset="0"/>
              </a:endParaRPr>
            </a:p>
          </p:txBody>
        </p:sp>
        <p:sp>
          <p:nvSpPr>
            <p:cNvPr id="13" name="Freeform 20">
              <a:extLst>
                <a:ext uri="{FF2B5EF4-FFF2-40B4-BE49-F238E27FC236}">
                  <a16:creationId xmlns:a16="http://schemas.microsoft.com/office/drawing/2014/main" id="{8BEA04A9-D067-4F56-ABFD-BCF2C55EE5AF}"/>
                </a:ext>
              </a:extLst>
            </p:cNvPr>
            <p:cNvSpPr>
              <a:spLocks/>
            </p:cNvSpPr>
            <p:nvPr/>
          </p:nvSpPr>
          <p:spPr bwMode="auto">
            <a:xfrm>
              <a:off x="2944156" y="4612893"/>
              <a:ext cx="80645" cy="88900"/>
            </a:xfrm>
            <a:custGeom>
              <a:avLst/>
              <a:gdLst>
                <a:gd name="T0" fmla="*/ 0 w 22"/>
                <a:gd name="T1" fmla="*/ 1 h 24"/>
                <a:gd name="T2" fmla="*/ 7 w 22"/>
                <a:gd name="T3" fmla="*/ 1 h 24"/>
                <a:gd name="T4" fmla="*/ 7 w 22"/>
                <a:gd name="T5" fmla="*/ 4 h 24"/>
                <a:gd name="T6" fmla="*/ 7 w 22"/>
                <a:gd name="T7" fmla="*/ 4 h 24"/>
                <a:gd name="T8" fmla="*/ 14 w 22"/>
                <a:gd name="T9" fmla="*/ 0 h 24"/>
                <a:gd name="T10" fmla="*/ 22 w 22"/>
                <a:gd name="T11" fmla="*/ 11 h 24"/>
                <a:gd name="T12" fmla="*/ 22 w 22"/>
                <a:gd name="T13" fmla="*/ 24 h 24"/>
                <a:gd name="T14" fmla="*/ 15 w 22"/>
                <a:gd name="T15" fmla="*/ 24 h 24"/>
                <a:gd name="T16" fmla="*/ 15 w 22"/>
                <a:gd name="T17" fmla="*/ 13 h 24"/>
                <a:gd name="T18" fmla="*/ 12 w 22"/>
                <a:gd name="T19" fmla="*/ 7 h 24"/>
                <a:gd name="T20" fmla="*/ 7 w 22"/>
                <a:gd name="T21" fmla="*/ 12 h 24"/>
                <a:gd name="T22" fmla="*/ 7 w 22"/>
                <a:gd name="T23" fmla="*/ 24 h 24"/>
                <a:gd name="T24" fmla="*/ 0 w 22"/>
                <a:gd name="T25" fmla="*/ 24 h 24"/>
                <a:gd name="T26" fmla="*/ 0 w 22"/>
                <a:gd name="T2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0" y="1"/>
                  </a:moveTo>
                  <a:cubicBezTo>
                    <a:pt x="7" y="1"/>
                    <a:pt x="7" y="1"/>
                    <a:pt x="7" y="1"/>
                  </a:cubicBezTo>
                  <a:cubicBezTo>
                    <a:pt x="7" y="4"/>
                    <a:pt x="7" y="4"/>
                    <a:pt x="7" y="4"/>
                  </a:cubicBezTo>
                  <a:cubicBezTo>
                    <a:pt x="7" y="4"/>
                    <a:pt x="7" y="4"/>
                    <a:pt x="7" y="4"/>
                  </a:cubicBezTo>
                  <a:cubicBezTo>
                    <a:pt x="8" y="2"/>
                    <a:pt x="10" y="0"/>
                    <a:pt x="14" y="0"/>
                  </a:cubicBezTo>
                  <a:cubicBezTo>
                    <a:pt x="21" y="0"/>
                    <a:pt x="22" y="5"/>
                    <a:pt x="22" y="11"/>
                  </a:cubicBezTo>
                  <a:cubicBezTo>
                    <a:pt x="22" y="24"/>
                    <a:pt x="22" y="24"/>
                    <a:pt x="22" y="24"/>
                  </a:cubicBezTo>
                  <a:cubicBezTo>
                    <a:pt x="15" y="24"/>
                    <a:pt x="15" y="24"/>
                    <a:pt x="15" y="24"/>
                  </a:cubicBezTo>
                  <a:cubicBezTo>
                    <a:pt x="15" y="13"/>
                    <a:pt x="15" y="13"/>
                    <a:pt x="15" y="13"/>
                  </a:cubicBezTo>
                  <a:cubicBezTo>
                    <a:pt x="15" y="10"/>
                    <a:pt x="15" y="7"/>
                    <a:pt x="12" y="7"/>
                  </a:cubicBezTo>
                  <a:cubicBezTo>
                    <a:pt x="8" y="7"/>
                    <a:pt x="7" y="9"/>
                    <a:pt x="7" y="12"/>
                  </a:cubicBezTo>
                  <a:cubicBezTo>
                    <a:pt x="7" y="24"/>
                    <a:pt x="7" y="24"/>
                    <a:pt x="7" y="24"/>
                  </a:cubicBezTo>
                  <a:cubicBezTo>
                    <a:pt x="0" y="24"/>
                    <a:pt x="0" y="24"/>
                    <a:pt x="0" y="24"/>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3" rIns="137160" bIns="68583" numCol="1" anchor="t" anchorCtr="0" compatLnSpc="1">
              <a:prstTxWarp prst="textNoShape">
                <a:avLst/>
              </a:prstTxWarp>
            </a:bodyPr>
            <a:lstStyle/>
            <a:p>
              <a:endParaRPr lang="it-IT" sz="2703" dirty="0">
                <a:latin typeface="Abadi" panose="020B0604020104020204" pitchFamily="34" charset="0"/>
              </a:endParaRPr>
            </a:p>
          </p:txBody>
        </p:sp>
      </p:grpSp>
      <p:grpSp>
        <p:nvGrpSpPr>
          <p:cNvPr id="8" name="Gruppo 7">
            <a:extLst>
              <a:ext uri="{FF2B5EF4-FFF2-40B4-BE49-F238E27FC236}">
                <a16:creationId xmlns:a16="http://schemas.microsoft.com/office/drawing/2014/main" id="{F7E4154C-511C-0BCE-629F-19C18803B79E}"/>
              </a:ext>
            </a:extLst>
          </p:cNvPr>
          <p:cNvGrpSpPr/>
          <p:nvPr/>
        </p:nvGrpSpPr>
        <p:grpSpPr>
          <a:xfrm>
            <a:off x="8509571" y="1382033"/>
            <a:ext cx="5969080" cy="3866203"/>
            <a:chOff x="8611041" y="2384184"/>
            <a:chExt cx="3848143" cy="2492461"/>
          </a:xfrm>
        </p:grpSpPr>
        <p:pic>
          <p:nvPicPr>
            <p:cNvPr id="38" name="Immagine 37" descr="Immagine che contiene mappa&#10;&#10;Descrizione generata automaticamente">
              <a:extLst>
                <a:ext uri="{FF2B5EF4-FFF2-40B4-BE49-F238E27FC236}">
                  <a16:creationId xmlns:a16="http://schemas.microsoft.com/office/drawing/2014/main" id="{046A978D-B9D9-4339-A2BE-8296B0D24C4E}"/>
                </a:ext>
              </a:extLst>
            </p:cNvPr>
            <p:cNvPicPr>
              <a:picLocks noChangeAspect="1"/>
            </p:cNvPicPr>
            <p:nvPr/>
          </p:nvPicPr>
          <p:blipFill rotWithShape="1">
            <a:blip r:embed="rId16" cstate="print">
              <a:clrChange>
                <a:clrFrom>
                  <a:srgbClr val="DAE3EA"/>
                </a:clrFrom>
                <a:clrTo>
                  <a:srgbClr val="DAE3EA">
                    <a:alpha val="0"/>
                  </a:srgbClr>
                </a:clrTo>
              </a:clrChange>
              <a:extLst>
                <a:ext uri="{28A0092B-C50C-407E-A947-70E740481C1C}">
                  <a14:useLocalDpi xmlns:a14="http://schemas.microsoft.com/office/drawing/2010/main" val="0"/>
                </a:ext>
              </a:extLst>
            </a:blip>
            <a:srcRect t="17770" b="17459"/>
            <a:stretch/>
          </p:blipFill>
          <p:spPr>
            <a:xfrm>
              <a:off x="8611041" y="2384184"/>
              <a:ext cx="3848143" cy="2492461"/>
            </a:xfrm>
            <a:prstGeom prst="rect">
              <a:avLst/>
            </a:prstGeom>
          </p:spPr>
        </p:pic>
        <p:pic>
          <p:nvPicPr>
            <p:cNvPr id="42" name="Elemento grafico 41" descr="Indicatore">
              <a:extLst>
                <a:ext uri="{FF2B5EF4-FFF2-40B4-BE49-F238E27FC236}">
                  <a16:creationId xmlns:a16="http://schemas.microsoft.com/office/drawing/2014/main" id="{F48BF851-C236-4945-8611-76B8FA7F594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14793" y="3444670"/>
              <a:ext cx="371493" cy="371493"/>
            </a:xfrm>
            <a:prstGeom prst="rect">
              <a:avLst/>
            </a:prstGeom>
          </p:spPr>
        </p:pic>
        <p:pic>
          <p:nvPicPr>
            <p:cNvPr id="46" name="Elemento grafico 45" descr="Indicatore">
              <a:extLst>
                <a:ext uri="{FF2B5EF4-FFF2-40B4-BE49-F238E27FC236}">
                  <a16:creationId xmlns:a16="http://schemas.microsoft.com/office/drawing/2014/main" id="{114B259D-4DAB-4351-A342-CD3820876C5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13244" y="2719355"/>
              <a:ext cx="371493" cy="371493"/>
            </a:xfrm>
            <a:prstGeom prst="rect">
              <a:avLst/>
            </a:prstGeom>
          </p:spPr>
        </p:pic>
      </p:grpSp>
      <p:pic>
        <p:nvPicPr>
          <p:cNvPr id="34" name="Picture 5">
            <a:extLst>
              <a:ext uri="{FF2B5EF4-FFF2-40B4-BE49-F238E27FC236}">
                <a16:creationId xmlns:a16="http://schemas.microsoft.com/office/drawing/2014/main" id="{62FD85C9-4CAE-D744-9E55-20FFDFDB6CDB}"/>
              </a:ext>
            </a:extLst>
          </p:cNvPr>
          <p:cNvPicPr>
            <a:picLocks noChangeAspect="1"/>
          </p:cNvPicPr>
          <p:nvPr/>
        </p:nvPicPr>
        <p:blipFill>
          <a:blip r:embed="rId19"/>
          <a:srcRect/>
          <a:stretch>
            <a:fillRect/>
          </a:stretch>
        </p:blipFill>
        <p:spPr>
          <a:xfrm>
            <a:off x="998185" y="581176"/>
            <a:ext cx="3462827" cy="895053"/>
          </a:xfrm>
          <a:prstGeom prst="rect">
            <a:avLst/>
          </a:prstGeom>
        </p:spPr>
      </p:pic>
      <p:grpSp>
        <p:nvGrpSpPr>
          <p:cNvPr id="4" name="Gruppo 3">
            <a:extLst>
              <a:ext uri="{FF2B5EF4-FFF2-40B4-BE49-F238E27FC236}">
                <a16:creationId xmlns:a16="http://schemas.microsoft.com/office/drawing/2014/main" id="{3E3F9F2E-50B8-D7AA-8758-1DCEA60AFE0F}"/>
              </a:ext>
            </a:extLst>
          </p:cNvPr>
          <p:cNvGrpSpPr/>
          <p:nvPr/>
        </p:nvGrpSpPr>
        <p:grpSpPr>
          <a:xfrm>
            <a:off x="13717156" y="8814417"/>
            <a:ext cx="3656444" cy="979280"/>
            <a:chOff x="13717156" y="8814417"/>
            <a:chExt cx="3656444" cy="979280"/>
          </a:xfrm>
        </p:grpSpPr>
        <p:pic>
          <p:nvPicPr>
            <p:cNvPr id="3" name="Immagine 2">
              <a:extLst>
                <a:ext uri="{FF2B5EF4-FFF2-40B4-BE49-F238E27FC236}">
                  <a16:creationId xmlns:a16="http://schemas.microsoft.com/office/drawing/2014/main" id="{9930951D-9147-45C4-8C56-E03F48EDE2A0}"/>
                </a:ext>
              </a:extLst>
            </p:cNvPr>
            <p:cNvPicPr>
              <a:picLocks noChangeAspect="1"/>
            </p:cNvPicPr>
            <p:nvPr/>
          </p:nvPicPr>
          <p:blipFill>
            <a:blip r:embed="rId2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6611600" y="8860747"/>
              <a:ext cx="762000" cy="762000"/>
            </a:xfrm>
            <a:prstGeom prst="rect">
              <a:avLst/>
            </a:prstGeom>
          </p:spPr>
        </p:pic>
        <p:pic>
          <p:nvPicPr>
            <p:cNvPr id="35" name="Immagine 34" descr="Immagine che contiene testo, clipart&#10;&#10;Descrizione generata automaticamente">
              <a:extLst>
                <a:ext uri="{FF2B5EF4-FFF2-40B4-BE49-F238E27FC236}">
                  <a16:creationId xmlns:a16="http://schemas.microsoft.com/office/drawing/2014/main" id="{D7C5196D-EA8C-9D2C-CE6E-F002FA6807BF}"/>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21734" y="9195417"/>
              <a:ext cx="1008284" cy="313075"/>
            </a:xfrm>
            <a:prstGeom prst="rect">
              <a:avLst/>
            </a:prstGeom>
          </p:spPr>
        </p:pic>
        <p:pic>
          <p:nvPicPr>
            <p:cNvPr id="36" name="Immagine 35">
              <a:extLst>
                <a:ext uri="{FF2B5EF4-FFF2-40B4-BE49-F238E27FC236}">
                  <a16:creationId xmlns:a16="http://schemas.microsoft.com/office/drawing/2014/main" id="{B566B56A-CD04-96DF-79D0-F881DDEF030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4073496" y="8814417"/>
              <a:ext cx="1281329" cy="854659"/>
            </a:xfrm>
            <a:prstGeom prst="rect">
              <a:avLst/>
            </a:prstGeom>
          </p:spPr>
        </p:pic>
        <p:sp>
          <p:nvSpPr>
            <p:cNvPr id="37" name="Casella di testo 2">
              <a:extLst>
                <a:ext uri="{FF2B5EF4-FFF2-40B4-BE49-F238E27FC236}">
                  <a16:creationId xmlns:a16="http://schemas.microsoft.com/office/drawing/2014/main" id="{8C69FCAD-B6D3-DCE8-B8BB-FBC2F59A3830}"/>
                </a:ext>
              </a:extLst>
            </p:cNvPr>
            <p:cNvSpPr txBox="1">
              <a:spLocks noChangeArrowheads="1"/>
            </p:cNvSpPr>
            <p:nvPr/>
          </p:nvSpPr>
          <p:spPr bwMode="auto">
            <a:xfrm>
              <a:off x="13717156" y="9544452"/>
              <a:ext cx="1994005" cy="24924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it-IT" sz="1000" dirty="0">
                  <a:solidFill>
                    <a:srgbClr val="1F3864"/>
                  </a:solidFill>
                  <a:latin typeface="Montserrat" panose="00000500000000000000" pitchFamily="2" charset="0"/>
                  <a:ea typeface="Calibri" panose="020F0502020204030204" pitchFamily="34" charset="0"/>
                  <a:cs typeface="Times New Roman" panose="02020603050405020304" pitchFamily="18" charset="0"/>
                </a:rPr>
                <a:t>aderente ad Assolombarda</a:t>
              </a:r>
              <a:endParaRPr lang="it-IT" sz="1600" dirty="0">
                <a:latin typeface="Source Sans Pro" panose="020B0503030403020204" pitchFamily="34" charset="0"/>
                <a:ea typeface="Calibri" panose="020F0502020204030204" pitchFamily="34" charset="0"/>
                <a:cs typeface="Times New Roman" panose="02020603050405020304" pitchFamily="18" charset="0"/>
              </a:endParaRPr>
            </a:p>
          </p:txBody>
        </p:sp>
      </p:grpSp>
      <p:sp>
        <p:nvSpPr>
          <p:cNvPr id="2" name="CasellaDiTesto 1">
            <a:extLst>
              <a:ext uri="{FF2B5EF4-FFF2-40B4-BE49-F238E27FC236}">
                <a16:creationId xmlns:a16="http://schemas.microsoft.com/office/drawing/2014/main" id="{605C3372-EF7A-5E98-8327-8933EEFAD815}"/>
              </a:ext>
            </a:extLst>
          </p:cNvPr>
          <p:cNvSpPr txBox="1"/>
          <p:nvPr/>
        </p:nvSpPr>
        <p:spPr>
          <a:xfrm>
            <a:off x="13112660" y="304816"/>
            <a:ext cx="6834715" cy="1077218"/>
          </a:xfrm>
          <a:prstGeom prst="rect">
            <a:avLst/>
          </a:prstGeom>
          <a:noFill/>
        </p:spPr>
        <p:txBody>
          <a:bodyPr wrap="square" rtlCol="0">
            <a:spAutoFit/>
          </a:bodyPr>
          <a:lstStyle/>
          <a:p>
            <a:r>
              <a:rPr lang="it-IT" sz="6400" b="1" dirty="0">
                <a:solidFill>
                  <a:srgbClr val="106F2E"/>
                </a:solidFill>
                <a:latin typeface="Abadi" panose="020B0604020104020204" pitchFamily="34" charset="0"/>
              </a:rPr>
              <a:t>Dove siamo</a:t>
            </a:r>
          </a:p>
        </p:txBody>
      </p:sp>
      <p:sp>
        <p:nvSpPr>
          <p:cNvPr id="6" name="Segnaposto numero diapositiva 5">
            <a:extLst>
              <a:ext uri="{FF2B5EF4-FFF2-40B4-BE49-F238E27FC236}">
                <a16:creationId xmlns:a16="http://schemas.microsoft.com/office/drawing/2014/main" id="{CEE1C405-1AAA-5E90-4152-AD95961E2FE1}"/>
              </a:ext>
            </a:extLst>
          </p:cNvPr>
          <p:cNvSpPr>
            <a:spLocks noGrp="1"/>
          </p:cNvSpPr>
          <p:nvPr>
            <p:ph type="sldNum" sz="quarter" idx="12"/>
          </p:nvPr>
        </p:nvSpPr>
        <p:spPr/>
        <p:txBody>
          <a:bodyPr/>
          <a:lstStyle/>
          <a:p>
            <a:r>
              <a:rPr lang="en-US" dirty="0"/>
              <a:t>12</a:t>
            </a:r>
          </a:p>
        </p:txBody>
      </p:sp>
    </p:spTree>
    <p:extLst>
      <p:ext uri="{BB962C8B-B14F-4D97-AF65-F5344CB8AC3E}">
        <p14:creationId xmlns:p14="http://schemas.microsoft.com/office/powerpoint/2010/main" val="2663210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3917B57-4D26-4BCB-8E41-49D4289704C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80822" y="3065753"/>
            <a:ext cx="1035572" cy="453459"/>
          </a:xfrm>
          <a:prstGeom prst="rect">
            <a:avLst/>
          </a:prstGeom>
        </p:spPr>
      </p:pic>
      <p:pic>
        <p:nvPicPr>
          <p:cNvPr id="7" name="Immagine 6">
            <a:extLst>
              <a:ext uri="{FF2B5EF4-FFF2-40B4-BE49-F238E27FC236}">
                <a16:creationId xmlns:a16="http://schemas.microsoft.com/office/drawing/2014/main" id="{0FE21F9C-4A6B-402C-95AC-B409E05521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96715" y="2356304"/>
            <a:ext cx="1538649" cy="382845"/>
          </a:xfrm>
          <a:prstGeom prst="rect">
            <a:avLst/>
          </a:prstGeom>
        </p:spPr>
      </p:pic>
      <p:pic>
        <p:nvPicPr>
          <p:cNvPr id="11" name="Immagine 57" descr="eural-logo.png">
            <a:extLst>
              <a:ext uri="{FF2B5EF4-FFF2-40B4-BE49-F238E27FC236}">
                <a16:creationId xmlns:a16="http://schemas.microsoft.com/office/drawing/2014/main" id="{F2B77E7E-F0DB-4581-9B4B-7FB6A87D68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07925" y="6551056"/>
            <a:ext cx="1021271" cy="82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a:extLst>
              <a:ext uri="{FF2B5EF4-FFF2-40B4-BE49-F238E27FC236}">
                <a16:creationId xmlns:a16="http://schemas.microsoft.com/office/drawing/2014/main" id="{6516981A-3587-4F1D-904C-C783527C91B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70849" y="2862075"/>
            <a:ext cx="1065855" cy="541664"/>
          </a:xfrm>
          <a:prstGeom prst="rect">
            <a:avLst/>
          </a:prstGeom>
        </p:spPr>
      </p:pic>
      <p:pic>
        <p:nvPicPr>
          <p:cNvPr id="17" name="Immagine 16">
            <a:extLst>
              <a:ext uri="{FF2B5EF4-FFF2-40B4-BE49-F238E27FC236}">
                <a16:creationId xmlns:a16="http://schemas.microsoft.com/office/drawing/2014/main" id="{D0B85A80-BAA6-48B1-A6A4-1918C9139D9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2453279" y="2456910"/>
            <a:ext cx="762363" cy="382845"/>
          </a:xfrm>
          <a:prstGeom prst="rect">
            <a:avLst/>
          </a:prstGeom>
        </p:spPr>
      </p:pic>
      <p:pic>
        <p:nvPicPr>
          <p:cNvPr id="19" name="Immagine 1">
            <a:extLst>
              <a:ext uri="{FF2B5EF4-FFF2-40B4-BE49-F238E27FC236}">
                <a16:creationId xmlns:a16="http://schemas.microsoft.com/office/drawing/2014/main" id="{EB90A2BA-6086-4CCB-AC06-449E43C2E95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6718" y="8205352"/>
            <a:ext cx="1528927" cy="73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20">
            <a:extLst>
              <a:ext uri="{FF2B5EF4-FFF2-40B4-BE49-F238E27FC236}">
                <a16:creationId xmlns:a16="http://schemas.microsoft.com/office/drawing/2014/main" id="{C895F4DA-F437-478D-A970-972E0187FA2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811874" y="6888665"/>
            <a:ext cx="1642535" cy="786655"/>
          </a:xfrm>
          <a:prstGeom prst="rect">
            <a:avLst/>
          </a:prstGeom>
        </p:spPr>
      </p:pic>
      <p:pic>
        <p:nvPicPr>
          <p:cNvPr id="23" name="Immagine 22">
            <a:extLst>
              <a:ext uri="{FF2B5EF4-FFF2-40B4-BE49-F238E27FC236}">
                <a16:creationId xmlns:a16="http://schemas.microsoft.com/office/drawing/2014/main" id="{64AC4CAF-7ED2-457D-AF04-5BEEEEDC70B3}"/>
              </a:ext>
            </a:extLst>
          </p:cNvPr>
          <p:cNvPicPr>
            <a:picLocks noChangeAspect="1"/>
          </p:cNvPicPr>
          <p:nvPr/>
        </p:nvPicPr>
        <p:blipFill>
          <a:blip r:embed="rId10">
            <a:clrChange>
              <a:clrFrom>
                <a:srgbClr val="FFFAFE"/>
              </a:clrFrom>
              <a:clrTo>
                <a:srgbClr val="FFFAFE">
                  <a:alpha val="0"/>
                </a:srgbClr>
              </a:clrTo>
            </a:clrChange>
          </a:blip>
          <a:stretch>
            <a:fillRect/>
          </a:stretch>
        </p:blipFill>
        <p:spPr>
          <a:xfrm>
            <a:off x="7662804" y="8154122"/>
            <a:ext cx="1288403" cy="847407"/>
          </a:xfrm>
          <a:prstGeom prst="rect">
            <a:avLst/>
          </a:prstGeom>
        </p:spPr>
      </p:pic>
      <p:pic>
        <p:nvPicPr>
          <p:cNvPr id="25" name="Picture 5">
            <a:extLst>
              <a:ext uri="{FF2B5EF4-FFF2-40B4-BE49-F238E27FC236}">
                <a16:creationId xmlns:a16="http://schemas.microsoft.com/office/drawing/2014/main" id="{423A365D-D32F-4B8B-A1FE-A723E26B02F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13111" y="8154295"/>
            <a:ext cx="1071195" cy="73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magine 26">
            <a:extLst>
              <a:ext uri="{FF2B5EF4-FFF2-40B4-BE49-F238E27FC236}">
                <a16:creationId xmlns:a16="http://schemas.microsoft.com/office/drawing/2014/main" id="{F513B606-5A0A-4EC7-B4FD-381B5C4201B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574323" y="2229740"/>
            <a:ext cx="1258035" cy="564211"/>
          </a:xfrm>
          <a:prstGeom prst="rect">
            <a:avLst/>
          </a:prstGeom>
        </p:spPr>
      </p:pic>
      <p:pic>
        <p:nvPicPr>
          <p:cNvPr id="29" name="Immagine 28">
            <a:extLst>
              <a:ext uri="{FF2B5EF4-FFF2-40B4-BE49-F238E27FC236}">
                <a16:creationId xmlns:a16="http://schemas.microsoft.com/office/drawing/2014/main" id="{DFD7699D-DDFB-4A16-9E1B-5DEFB9BE6B41}"/>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70958" y="3095921"/>
            <a:ext cx="953397" cy="528960"/>
          </a:xfrm>
          <a:prstGeom prst="rect">
            <a:avLst/>
          </a:prstGeom>
        </p:spPr>
      </p:pic>
      <p:pic>
        <p:nvPicPr>
          <p:cNvPr id="31" name="Immagine 30">
            <a:extLst>
              <a:ext uri="{FF2B5EF4-FFF2-40B4-BE49-F238E27FC236}">
                <a16:creationId xmlns:a16="http://schemas.microsoft.com/office/drawing/2014/main" id="{3538C8F2-41C7-4E8C-A6C6-FC6FAFCA72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9922" y="3896923"/>
            <a:ext cx="773549" cy="309419"/>
          </a:xfrm>
          <a:prstGeom prst="rect">
            <a:avLst/>
          </a:prstGeom>
        </p:spPr>
      </p:pic>
      <p:pic>
        <p:nvPicPr>
          <p:cNvPr id="33" name="Picture 37" descr="Marchio Cial_jpg">
            <a:extLst>
              <a:ext uri="{FF2B5EF4-FFF2-40B4-BE49-F238E27FC236}">
                <a16:creationId xmlns:a16="http://schemas.microsoft.com/office/drawing/2014/main" id="{9B1D5CF6-7D0E-47B2-895C-85D67C170E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44749" y="3331740"/>
            <a:ext cx="91678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magine 34" descr="Immagine che contiene disegnando&#10;&#10;Descrizione generata automaticamente">
            <a:extLst>
              <a:ext uri="{FF2B5EF4-FFF2-40B4-BE49-F238E27FC236}">
                <a16:creationId xmlns:a16="http://schemas.microsoft.com/office/drawing/2014/main" id="{B0CDCC43-19B9-4782-BFD5-79DA4D26D60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17230" y="6856883"/>
            <a:ext cx="1149555" cy="938688"/>
          </a:xfrm>
          <a:prstGeom prst="rect">
            <a:avLst/>
          </a:prstGeom>
        </p:spPr>
      </p:pic>
      <p:pic>
        <p:nvPicPr>
          <p:cNvPr id="37" name="Immagine 36">
            <a:extLst>
              <a:ext uri="{FF2B5EF4-FFF2-40B4-BE49-F238E27FC236}">
                <a16:creationId xmlns:a16="http://schemas.microsoft.com/office/drawing/2014/main" id="{E2C24CDF-CB2D-4554-8942-0EF06B677C12}"/>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4172687" y="7929107"/>
            <a:ext cx="1790105" cy="679004"/>
          </a:xfrm>
          <a:prstGeom prst="rect">
            <a:avLst/>
          </a:prstGeom>
        </p:spPr>
      </p:pic>
      <p:pic>
        <p:nvPicPr>
          <p:cNvPr id="39" name="Immagine 11" descr="logo_Arvedi.jpg">
            <a:extLst>
              <a:ext uri="{FF2B5EF4-FFF2-40B4-BE49-F238E27FC236}">
                <a16:creationId xmlns:a16="http://schemas.microsoft.com/office/drawing/2014/main" id="{5018261E-436F-4DE6-99B9-81C6FD40B80F}"/>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985584" y="3132907"/>
            <a:ext cx="916783" cy="99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CasellaDiTesto 40">
            <a:extLst>
              <a:ext uri="{FF2B5EF4-FFF2-40B4-BE49-F238E27FC236}">
                <a16:creationId xmlns:a16="http://schemas.microsoft.com/office/drawing/2014/main" id="{9C250422-E626-40F5-8DE8-CFBE539FB4C4}"/>
              </a:ext>
            </a:extLst>
          </p:cNvPr>
          <p:cNvSpPr txBox="1"/>
          <p:nvPr/>
        </p:nvSpPr>
        <p:spPr>
          <a:xfrm>
            <a:off x="811481" y="312850"/>
            <a:ext cx="6834715" cy="1077218"/>
          </a:xfrm>
          <a:prstGeom prst="rect">
            <a:avLst/>
          </a:prstGeom>
          <a:noFill/>
        </p:spPr>
        <p:txBody>
          <a:bodyPr wrap="square" rtlCol="0">
            <a:spAutoFit/>
          </a:bodyPr>
          <a:lstStyle/>
          <a:p>
            <a:r>
              <a:rPr lang="it-IT" sz="6400" b="1" dirty="0">
                <a:solidFill>
                  <a:srgbClr val="106F2E"/>
                </a:solidFill>
                <a:latin typeface="Abadi" panose="020B0604020104020204" pitchFamily="34" charset="0"/>
              </a:rPr>
              <a:t>Principali clienti</a:t>
            </a:r>
          </a:p>
        </p:txBody>
      </p:sp>
      <p:pic>
        <p:nvPicPr>
          <p:cNvPr id="45" name="Immagine 44">
            <a:extLst>
              <a:ext uri="{FF2B5EF4-FFF2-40B4-BE49-F238E27FC236}">
                <a16:creationId xmlns:a16="http://schemas.microsoft.com/office/drawing/2014/main" id="{21F913A8-2C67-4490-8135-A165A26C5226}"/>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9456460" y="4420189"/>
            <a:ext cx="2215521" cy="845343"/>
          </a:xfrm>
          <a:prstGeom prst="rect">
            <a:avLst/>
          </a:prstGeom>
        </p:spPr>
      </p:pic>
      <p:pic>
        <p:nvPicPr>
          <p:cNvPr id="47" name="Immagine 46">
            <a:extLst>
              <a:ext uri="{FF2B5EF4-FFF2-40B4-BE49-F238E27FC236}">
                <a16:creationId xmlns:a16="http://schemas.microsoft.com/office/drawing/2014/main" id="{74ADD789-ABD8-484E-8DB9-693864FE93E9}"/>
              </a:ext>
            </a:extLst>
          </p:cNvPr>
          <p:cNvPicPr>
            <a:picLocks noChangeAspect="1"/>
          </p:cNvPicPr>
          <p:nvPr/>
        </p:nvPicPr>
        <p:blipFill>
          <a:blip r:embed="rId20"/>
          <a:stretch>
            <a:fillRect/>
          </a:stretch>
        </p:blipFill>
        <p:spPr>
          <a:xfrm>
            <a:off x="9446385" y="6625878"/>
            <a:ext cx="847407" cy="847407"/>
          </a:xfrm>
          <a:prstGeom prst="rect">
            <a:avLst/>
          </a:prstGeom>
        </p:spPr>
      </p:pic>
      <p:pic>
        <p:nvPicPr>
          <p:cNvPr id="49" name="Immagine 48" descr="Logo Adr.jpg">
            <a:extLst>
              <a:ext uri="{FF2B5EF4-FFF2-40B4-BE49-F238E27FC236}">
                <a16:creationId xmlns:a16="http://schemas.microsoft.com/office/drawing/2014/main" id="{09C573A0-BC76-4FC6-847B-2D815DCFD1CF}"/>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70873" y="4637217"/>
            <a:ext cx="2441527" cy="6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magine 50">
            <a:extLst>
              <a:ext uri="{FF2B5EF4-FFF2-40B4-BE49-F238E27FC236}">
                <a16:creationId xmlns:a16="http://schemas.microsoft.com/office/drawing/2014/main" id="{C13C4FD9-D411-4EA0-B85B-1ACBC0C05C5B}"/>
              </a:ext>
            </a:extLst>
          </p:cNvPr>
          <p:cNvPicPr>
            <a:picLocks noChangeAspect="1"/>
          </p:cNvPicPr>
          <p:nvPr/>
        </p:nvPicPr>
        <p:blipFill>
          <a:blip r:embed="rId22"/>
          <a:stretch>
            <a:fillRect/>
          </a:stretch>
        </p:blipFill>
        <p:spPr>
          <a:xfrm>
            <a:off x="3893342" y="2610698"/>
            <a:ext cx="1010400" cy="217247"/>
          </a:xfrm>
          <a:prstGeom prst="rect">
            <a:avLst/>
          </a:prstGeom>
        </p:spPr>
      </p:pic>
      <p:pic>
        <p:nvPicPr>
          <p:cNvPr id="55" name="Immagine 54">
            <a:extLst>
              <a:ext uri="{FF2B5EF4-FFF2-40B4-BE49-F238E27FC236}">
                <a16:creationId xmlns:a16="http://schemas.microsoft.com/office/drawing/2014/main" id="{AA285F30-DA9D-4816-851C-1ED2EE0980D2}"/>
              </a:ext>
            </a:extLst>
          </p:cNvPr>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2804" y="3794386"/>
            <a:ext cx="1902249" cy="823913"/>
          </a:xfrm>
          <a:prstGeom prst="rect">
            <a:avLst/>
          </a:prstGeom>
        </p:spPr>
      </p:pic>
      <p:pic>
        <p:nvPicPr>
          <p:cNvPr id="57" name="Immagine 56">
            <a:extLst>
              <a:ext uri="{FF2B5EF4-FFF2-40B4-BE49-F238E27FC236}">
                <a16:creationId xmlns:a16="http://schemas.microsoft.com/office/drawing/2014/main" id="{721D0A4B-019E-4172-A148-A1CC98ECF278}"/>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86123" y="3201803"/>
            <a:ext cx="1878179" cy="235187"/>
          </a:xfrm>
          <a:prstGeom prst="rect">
            <a:avLst/>
          </a:prstGeom>
        </p:spPr>
      </p:pic>
      <p:pic>
        <p:nvPicPr>
          <p:cNvPr id="59" name="Immagine 58">
            <a:extLst>
              <a:ext uri="{FF2B5EF4-FFF2-40B4-BE49-F238E27FC236}">
                <a16:creationId xmlns:a16="http://schemas.microsoft.com/office/drawing/2014/main" id="{B4067692-87FE-4F4E-B5B9-C8D47E453053}"/>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05858" y="2884858"/>
            <a:ext cx="1619708" cy="809855"/>
          </a:xfrm>
          <a:prstGeom prst="rect">
            <a:avLst/>
          </a:prstGeom>
        </p:spPr>
      </p:pic>
      <p:pic>
        <p:nvPicPr>
          <p:cNvPr id="61" name="Immagine 60">
            <a:extLst>
              <a:ext uri="{FF2B5EF4-FFF2-40B4-BE49-F238E27FC236}">
                <a16:creationId xmlns:a16="http://schemas.microsoft.com/office/drawing/2014/main" id="{5EF8D003-35A1-492F-BEB2-DC28479ECA1B}"/>
              </a:ext>
            </a:extLst>
          </p:cNvPr>
          <p:cNvPicPr>
            <a:picLocks noChangeAspect="1"/>
          </p:cNvPicPr>
          <p:nvPr/>
        </p:nvPicPr>
        <p:blipFill>
          <a:blip r:embed="rId26">
            <a:clrChange>
              <a:clrFrom>
                <a:srgbClr val="FDFDFD"/>
              </a:clrFrom>
              <a:clrTo>
                <a:srgbClr val="FDFDFD">
                  <a:alpha val="0"/>
                </a:srgbClr>
              </a:clrTo>
            </a:clrChange>
          </a:blip>
          <a:stretch>
            <a:fillRect/>
          </a:stretch>
        </p:blipFill>
        <p:spPr>
          <a:xfrm>
            <a:off x="12735714" y="5662138"/>
            <a:ext cx="1833384" cy="583351"/>
          </a:xfrm>
          <a:prstGeom prst="rect">
            <a:avLst/>
          </a:prstGeom>
        </p:spPr>
      </p:pic>
      <p:pic>
        <p:nvPicPr>
          <p:cNvPr id="63" name="Immagine 5" descr="Logo Corepla.bmp">
            <a:extLst>
              <a:ext uri="{FF2B5EF4-FFF2-40B4-BE49-F238E27FC236}">
                <a16:creationId xmlns:a16="http://schemas.microsoft.com/office/drawing/2014/main" id="{3533BCE4-86B6-4423-B976-942A3FFAA363}"/>
              </a:ext>
            </a:extLst>
          </p:cNvPr>
          <p:cNvPicPr>
            <a:picLocks noChangeAspect="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8307" y="8949255"/>
            <a:ext cx="602955" cy="59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3" descr="Bosh_Logo.GIF">
            <a:extLst>
              <a:ext uri="{FF2B5EF4-FFF2-40B4-BE49-F238E27FC236}">
                <a16:creationId xmlns:a16="http://schemas.microsoft.com/office/drawing/2014/main" id="{9E35C76B-176D-4326-A8AC-66925CE96908}"/>
              </a:ext>
            </a:extLst>
          </p:cNvPr>
          <p:cNvPicPr>
            <a:picLocks noChangeAspect="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9489" y="5565724"/>
            <a:ext cx="2624601" cy="7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a:extLst>
              <a:ext uri="{FF2B5EF4-FFF2-40B4-BE49-F238E27FC236}">
                <a16:creationId xmlns:a16="http://schemas.microsoft.com/office/drawing/2014/main" id="{3DB33AEE-2A8D-45CA-9A32-4E17628B208F}"/>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5833177" y="6652133"/>
            <a:ext cx="1485903" cy="786655"/>
          </a:xfrm>
          <a:prstGeom prst="rect">
            <a:avLst/>
          </a:prstGeom>
        </p:spPr>
      </p:pic>
      <p:pic>
        <p:nvPicPr>
          <p:cNvPr id="34" name="Immagine 14" descr="logo_Romana diesel.jpg">
            <a:extLst>
              <a:ext uri="{FF2B5EF4-FFF2-40B4-BE49-F238E27FC236}">
                <a16:creationId xmlns:a16="http://schemas.microsoft.com/office/drawing/2014/main" id="{D163DA13-69D3-4765-ADC9-68DF081F1530}"/>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0421" y="5983925"/>
            <a:ext cx="2885839" cy="35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magine 35">
            <a:extLst>
              <a:ext uri="{FF2B5EF4-FFF2-40B4-BE49-F238E27FC236}">
                <a16:creationId xmlns:a16="http://schemas.microsoft.com/office/drawing/2014/main" id="{46D5EB21-A54F-4F40-AEB5-63580E1B85D0}"/>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11386121" y="3715401"/>
            <a:ext cx="1635919" cy="850107"/>
          </a:xfrm>
          <a:prstGeom prst="rect">
            <a:avLst/>
          </a:prstGeom>
        </p:spPr>
      </p:pic>
      <p:pic>
        <p:nvPicPr>
          <p:cNvPr id="38" name="Immagine 8" descr="COMIECO_Logo.JPG">
            <a:extLst>
              <a:ext uri="{FF2B5EF4-FFF2-40B4-BE49-F238E27FC236}">
                <a16:creationId xmlns:a16="http://schemas.microsoft.com/office/drawing/2014/main" id="{52F289F3-950A-46F5-9F87-06A4E48D43A3}"/>
              </a:ext>
            </a:extLst>
          </p:cNvPr>
          <p:cNvPicPr>
            <a:picLocks noChangeAspect="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7738" y="3703788"/>
            <a:ext cx="210098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magine 39">
            <a:extLst>
              <a:ext uri="{FF2B5EF4-FFF2-40B4-BE49-F238E27FC236}">
                <a16:creationId xmlns:a16="http://schemas.microsoft.com/office/drawing/2014/main" id="{77C2FAE7-A465-4EDF-ACD8-CA24D573A060}"/>
              </a:ext>
            </a:extLst>
          </p:cNvPr>
          <p:cNvPicPr>
            <a:picLocks noChangeAspect="1"/>
          </p:cNvPicPr>
          <p:nvPr/>
        </p:nvPicPr>
        <p:blipFill>
          <a:blip r:embed="rId33">
            <a:clrChange>
              <a:clrFrom>
                <a:srgbClr val="FFFFFF"/>
              </a:clrFrom>
              <a:clrTo>
                <a:srgbClr val="FFFFFF">
                  <a:alpha val="0"/>
                </a:srgbClr>
              </a:clrTo>
            </a:clrChange>
          </a:blip>
          <a:stretch>
            <a:fillRect/>
          </a:stretch>
        </p:blipFill>
        <p:spPr>
          <a:xfrm>
            <a:off x="5606936" y="4847133"/>
            <a:ext cx="1871664" cy="809855"/>
          </a:xfrm>
          <a:prstGeom prst="rect">
            <a:avLst/>
          </a:prstGeom>
        </p:spPr>
      </p:pic>
      <p:pic>
        <p:nvPicPr>
          <p:cNvPr id="42" name="Immagine 41">
            <a:extLst>
              <a:ext uri="{FF2B5EF4-FFF2-40B4-BE49-F238E27FC236}">
                <a16:creationId xmlns:a16="http://schemas.microsoft.com/office/drawing/2014/main" id="{39CCDC04-E711-43C0-9854-4292B3455D98}"/>
              </a:ext>
            </a:extLst>
          </p:cNvPr>
          <p:cNvPicPr>
            <a:picLocks noChangeAspect="1"/>
          </p:cNvPicPr>
          <p:nvPr/>
        </p:nvPicPr>
        <p:blipFill>
          <a:blip r:embed="rId34"/>
          <a:stretch>
            <a:fillRect/>
          </a:stretch>
        </p:blipFill>
        <p:spPr>
          <a:xfrm>
            <a:off x="6367832" y="7739315"/>
            <a:ext cx="885291" cy="666455"/>
          </a:xfrm>
          <a:prstGeom prst="rect">
            <a:avLst/>
          </a:prstGeom>
        </p:spPr>
      </p:pic>
      <p:pic>
        <p:nvPicPr>
          <p:cNvPr id="44" name="Picture 2">
            <a:extLst>
              <a:ext uri="{FF2B5EF4-FFF2-40B4-BE49-F238E27FC236}">
                <a16:creationId xmlns:a16="http://schemas.microsoft.com/office/drawing/2014/main" id="{9C94A9D2-BCB2-4806-B6EB-257BB0C35588}"/>
              </a:ext>
            </a:extLst>
          </p:cNvPr>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6774" y="5095487"/>
            <a:ext cx="1315145" cy="63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magine 1">
            <a:extLst>
              <a:ext uri="{FF2B5EF4-FFF2-40B4-BE49-F238E27FC236}">
                <a16:creationId xmlns:a16="http://schemas.microsoft.com/office/drawing/2014/main" id="{1F761AA9-206C-4434-B1BF-5538706C816B}"/>
              </a:ext>
            </a:extLst>
          </p:cNvPr>
          <p:cNvPicPr>
            <a:picLocks noChangeAspect="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34932" y="6665001"/>
            <a:ext cx="1756361" cy="48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magine 1">
            <a:extLst>
              <a:ext uri="{FF2B5EF4-FFF2-40B4-BE49-F238E27FC236}">
                <a16:creationId xmlns:a16="http://schemas.microsoft.com/office/drawing/2014/main" id="{CD8FE886-56BA-4216-A3A2-565571BEB3CF}"/>
              </a:ext>
            </a:extLst>
          </p:cNvPr>
          <p:cNvPicPr>
            <a:picLocks noChangeAspect="1"/>
          </p:cNvPicPr>
          <p:nvPr/>
        </p:nvPicPr>
        <p:blipFill>
          <a:blip r:embed="rId37">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7662805" y="2161409"/>
            <a:ext cx="1943705" cy="79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magine 13" descr="logo_consorzio_casalasco.jpg">
            <a:extLst>
              <a:ext uri="{FF2B5EF4-FFF2-40B4-BE49-F238E27FC236}">
                <a16:creationId xmlns:a16="http://schemas.microsoft.com/office/drawing/2014/main" id="{7E4EF731-418D-41B8-9643-6C684A647066}"/>
              </a:ext>
            </a:extLst>
          </p:cNvPr>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13295594" y="1596547"/>
            <a:ext cx="711365" cy="52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magine 51">
            <a:extLst>
              <a:ext uri="{FF2B5EF4-FFF2-40B4-BE49-F238E27FC236}">
                <a16:creationId xmlns:a16="http://schemas.microsoft.com/office/drawing/2014/main" id="{2ADBD605-35C5-4945-B078-1489D950EC20}"/>
              </a:ext>
            </a:extLst>
          </p:cNvPr>
          <p:cNvPicPr>
            <a:picLocks noChangeAspect="1"/>
          </p:cNvPicPr>
          <p:nvPr/>
        </p:nvPicPr>
        <p:blipFill>
          <a:blip r:embed="rId39">
            <a:clrChange>
              <a:clrFrom>
                <a:srgbClr val="FFFFFF"/>
              </a:clrFrom>
              <a:clrTo>
                <a:srgbClr val="FFFFFF">
                  <a:alpha val="0"/>
                </a:srgbClr>
              </a:clrTo>
            </a:clrChange>
          </a:blip>
          <a:stretch>
            <a:fillRect/>
          </a:stretch>
        </p:blipFill>
        <p:spPr>
          <a:xfrm>
            <a:off x="13113112" y="3638824"/>
            <a:ext cx="2302811" cy="582173"/>
          </a:xfrm>
          <a:prstGeom prst="rect">
            <a:avLst/>
          </a:prstGeom>
        </p:spPr>
      </p:pic>
      <p:pic>
        <p:nvPicPr>
          <p:cNvPr id="54" name="Immagine 37" descr="pontenossa.jpg">
            <a:extLst>
              <a:ext uri="{FF2B5EF4-FFF2-40B4-BE49-F238E27FC236}">
                <a16:creationId xmlns:a16="http://schemas.microsoft.com/office/drawing/2014/main" id="{EADFACA0-BBAB-4F60-86CA-4A58EBDC4A2D}"/>
              </a:ext>
            </a:extLst>
          </p:cNvPr>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9256960" y="7972946"/>
            <a:ext cx="871683" cy="49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7">
            <a:extLst>
              <a:ext uri="{FF2B5EF4-FFF2-40B4-BE49-F238E27FC236}">
                <a16:creationId xmlns:a16="http://schemas.microsoft.com/office/drawing/2014/main" id="{E230EBFD-99A4-4AA2-8C25-58597581E928}"/>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441195" y="8816268"/>
            <a:ext cx="729377" cy="70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41C66761-430F-45B0-8A59-4062B15BB689}"/>
              </a:ext>
            </a:extLst>
          </p:cNvPr>
          <p:cNvPicPr>
            <a:picLocks noChangeAspect="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51068" y="2307877"/>
            <a:ext cx="1538648" cy="1153987"/>
          </a:xfrm>
          <a:prstGeom prst="rect">
            <a:avLst/>
          </a:prstGeom>
        </p:spPr>
      </p:pic>
      <p:pic>
        <p:nvPicPr>
          <p:cNvPr id="9" name="Immagine 8" descr="Immagine che contiene fiore&#10;&#10;Descrizione generata automaticamente">
            <a:extLst>
              <a:ext uri="{FF2B5EF4-FFF2-40B4-BE49-F238E27FC236}">
                <a16:creationId xmlns:a16="http://schemas.microsoft.com/office/drawing/2014/main" id="{D251D2D8-C702-47A8-B025-3EB2B0AA28EF}"/>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4031398" y="7326228"/>
            <a:ext cx="1075399" cy="808569"/>
          </a:xfrm>
          <a:prstGeom prst="rect">
            <a:avLst/>
          </a:prstGeom>
        </p:spPr>
      </p:pic>
      <p:pic>
        <p:nvPicPr>
          <p:cNvPr id="12" name="Immagine 11">
            <a:extLst>
              <a:ext uri="{FF2B5EF4-FFF2-40B4-BE49-F238E27FC236}">
                <a16:creationId xmlns:a16="http://schemas.microsoft.com/office/drawing/2014/main" id="{88D961CD-14AD-4E60-83F0-9A937BA775A1}"/>
              </a:ext>
            </a:extLst>
          </p:cNvPr>
          <p:cNvPicPr>
            <a:picLocks noChangeAspect="1"/>
          </p:cNvPicPr>
          <p:nvPr/>
        </p:nvPicPr>
        <p:blipFill>
          <a:blip r:embed="rId44">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6666959" y="8911336"/>
            <a:ext cx="871683" cy="444333"/>
          </a:xfrm>
          <a:prstGeom prst="rect">
            <a:avLst/>
          </a:prstGeom>
        </p:spPr>
      </p:pic>
      <p:pic>
        <p:nvPicPr>
          <p:cNvPr id="16" name="Immagine 15" descr="Immagine che contiene disegnando&#10;&#10;Descrizione generata automaticamente">
            <a:extLst>
              <a:ext uri="{FF2B5EF4-FFF2-40B4-BE49-F238E27FC236}">
                <a16:creationId xmlns:a16="http://schemas.microsoft.com/office/drawing/2014/main" id="{FF6DA54E-E85A-4CCA-80F9-97EB27E3895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684241" y="4575652"/>
            <a:ext cx="1490801" cy="1057112"/>
          </a:xfrm>
          <a:prstGeom prst="rect">
            <a:avLst/>
          </a:prstGeom>
        </p:spPr>
      </p:pic>
      <p:pic>
        <p:nvPicPr>
          <p:cNvPr id="20" name="Immagine 19">
            <a:extLst>
              <a:ext uri="{FF2B5EF4-FFF2-40B4-BE49-F238E27FC236}">
                <a16:creationId xmlns:a16="http://schemas.microsoft.com/office/drawing/2014/main" id="{48D4580C-3A4F-4DEF-9522-0957453477BC}"/>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14906" y="8878590"/>
            <a:ext cx="1089848" cy="814901"/>
          </a:xfrm>
          <a:prstGeom prst="rect">
            <a:avLst/>
          </a:prstGeom>
        </p:spPr>
      </p:pic>
      <p:pic>
        <p:nvPicPr>
          <p:cNvPr id="8" name="Immagine 7">
            <a:extLst>
              <a:ext uri="{FF2B5EF4-FFF2-40B4-BE49-F238E27FC236}">
                <a16:creationId xmlns:a16="http://schemas.microsoft.com/office/drawing/2014/main" id="{269CA969-B5A1-4284-A303-52A270097346}"/>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35342" y="7450299"/>
            <a:ext cx="1242972" cy="690543"/>
          </a:xfrm>
          <a:prstGeom prst="rect">
            <a:avLst/>
          </a:prstGeom>
        </p:spPr>
      </p:pic>
      <p:pic>
        <p:nvPicPr>
          <p:cNvPr id="14" name="Immagine 13" descr="Immagine che contiene testo, clipart, grafica vettoriale&#10;&#10;Descrizione generata automaticamente">
            <a:extLst>
              <a:ext uri="{FF2B5EF4-FFF2-40B4-BE49-F238E27FC236}">
                <a16:creationId xmlns:a16="http://schemas.microsoft.com/office/drawing/2014/main" id="{DC8E9A06-8EAB-4B5D-A188-8291514706FC}"/>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0454896" y="7690213"/>
            <a:ext cx="617120" cy="650033"/>
          </a:xfrm>
          <a:prstGeom prst="rect">
            <a:avLst/>
          </a:prstGeom>
        </p:spPr>
      </p:pic>
      <p:pic>
        <p:nvPicPr>
          <p:cNvPr id="62" name="Immagine 61">
            <a:extLst>
              <a:ext uri="{FF2B5EF4-FFF2-40B4-BE49-F238E27FC236}">
                <a16:creationId xmlns:a16="http://schemas.microsoft.com/office/drawing/2014/main" id="{BB0B263C-09BC-4CDA-AF3B-ABDB2D6FE93C}"/>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1549" y="8268609"/>
            <a:ext cx="1938939" cy="1454204"/>
          </a:xfrm>
          <a:prstGeom prst="rect">
            <a:avLst/>
          </a:prstGeom>
        </p:spPr>
      </p:pic>
      <p:pic>
        <p:nvPicPr>
          <p:cNvPr id="58" name="Immagine 57">
            <a:extLst>
              <a:ext uri="{FF2B5EF4-FFF2-40B4-BE49-F238E27FC236}">
                <a16:creationId xmlns:a16="http://schemas.microsoft.com/office/drawing/2014/main" id="{E9142455-4D29-42CE-BB05-53E8BBC87934}"/>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2957548" y="7669551"/>
            <a:ext cx="888723" cy="850304"/>
          </a:xfrm>
          <a:prstGeom prst="rect">
            <a:avLst/>
          </a:prstGeom>
        </p:spPr>
      </p:pic>
      <p:pic>
        <p:nvPicPr>
          <p:cNvPr id="4" name="Immagine 3">
            <a:extLst>
              <a:ext uri="{FF2B5EF4-FFF2-40B4-BE49-F238E27FC236}">
                <a16:creationId xmlns:a16="http://schemas.microsoft.com/office/drawing/2014/main" id="{E5830C6D-767D-454F-85B9-F3EE2EED0528}"/>
              </a:ext>
            </a:extLst>
          </p:cNvPr>
          <p:cNvPicPr>
            <a:picLocks noChangeAspect="1"/>
          </p:cNvPicPr>
          <p:nvPr/>
        </p:nvPicPr>
        <p:blipFill>
          <a:blip r:embed="rId5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7870" y="1601928"/>
            <a:ext cx="1277000" cy="1277000"/>
          </a:xfrm>
          <a:prstGeom prst="rect">
            <a:avLst/>
          </a:prstGeom>
        </p:spPr>
      </p:pic>
      <p:pic>
        <p:nvPicPr>
          <p:cNvPr id="60" name="Immagine 59">
            <a:extLst>
              <a:ext uri="{FF2B5EF4-FFF2-40B4-BE49-F238E27FC236}">
                <a16:creationId xmlns:a16="http://schemas.microsoft.com/office/drawing/2014/main" id="{4B2EF2CF-DA3E-43A9-85A5-9EF81FC6BAA4}"/>
              </a:ext>
            </a:extLst>
          </p:cNvPr>
          <p:cNvPicPr/>
          <p:nvPr/>
        </p:nvPicPr>
        <p:blipFill>
          <a:blip r:embed="rId52" cstate="print">
            <a:extLst>
              <a:ext uri="{28A0092B-C50C-407E-A947-70E740481C1C}">
                <a14:useLocalDpi xmlns:a14="http://schemas.microsoft.com/office/drawing/2010/main" val="0"/>
              </a:ext>
            </a:extLst>
          </a:blip>
          <a:stretch>
            <a:fillRect/>
          </a:stretch>
        </p:blipFill>
        <p:spPr>
          <a:xfrm>
            <a:off x="1820842" y="5753380"/>
            <a:ext cx="2885839" cy="1277000"/>
          </a:xfrm>
          <a:prstGeom prst="rect">
            <a:avLst/>
          </a:prstGeom>
        </p:spPr>
      </p:pic>
      <p:pic>
        <p:nvPicPr>
          <p:cNvPr id="18" name="Immagine 17" descr="Immagine che contiene testo&#10;&#10;Descrizione generata automaticamente">
            <a:extLst>
              <a:ext uri="{FF2B5EF4-FFF2-40B4-BE49-F238E27FC236}">
                <a16:creationId xmlns:a16="http://schemas.microsoft.com/office/drawing/2014/main" id="{573620B8-118E-40CB-9821-495DE593D272}"/>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5533708" y="2467590"/>
            <a:ext cx="2246379" cy="880640"/>
          </a:xfrm>
          <a:prstGeom prst="rect">
            <a:avLst/>
          </a:prstGeom>
        </p:spPr>
      </p:pic>
      <p:pic>
        <p:nvPicPr>
          <p:cNvPr id="24" name="Immagine 23">
            <a:extLst>
              <a:ext uri="{FF2B5EF4-FFF2-40B4-BE49-F238E27FC236}">
                <a16:creationId xmlns:a16="http://schemas.microsoft.com/office/drawing/2014/main" id="{43F8DE99-0F7F-4B63-B3B0-5C05BA7DE376}"/>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2130844" y="3638823"/>
            <a:ext cx="1388203" cy="498783"/>
          </a:xfrm>
          <a:prstGeom prst="rect">
            <a:avLst/>
          </a:prstGeom>
        </p:spPr>
      </p:pic>
      <p:pic>
        <p:nvPicPr>
          <p:cNvPr id="28" name="Immagine 27">
            <a:extLst>
              <a:ext uri="{FF2B5EF4-FFF2-40B4-BE49-F238E27FC236}">
                <a16:creationId xmlns:a16="http://schemas.microsoft.com/office/drawing/2014/main" id="{817A0A0A-9DF6-4692-812F-7EA80C407261}"/>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4184305" y="6468479"/>
            <a:ext cx="1313559" cy="314796"/>
          </a:xfrm>
          <a:prstGeom prst="rect">
            <a:avLst/>
          </a:prstGeom>
        </p:spPr>
      </p:pic>
      <p:pic>
        <p:nvPicPr>
          <p:cNvPr id="32" name="Immagine 31" descr="Immagine che contiene testo, clipart&#10;&#10;Descrizione generata automaticamente">
            <a:extLst>
              <a:ext uri="{FF2B5EF4-FFF2-40B4-BE49-F238E27FC236}">
                <a16:creationId xmlns:a16="http://schemas.microsoft.com/office/drawing/2014/main" id="{2AB96E5F-ADF9-4032-B176-3F96CFFC082D}"/>
              </a:ext>
            </a:extLst>
          </p:cNvPr>
          <p:cNvPicPr>
            <a:picLocks noChangeAspect="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99289" y="9233343"/>
            <a:ext cx="1760031" cy="398147"/>
          </a:xfrm>
          <a:prstGeom prst="rect">
            <a:avLst/>
          </a:prstGeom>
        </p:spPr>
      </p:pic>
      <p:pic>
        <p:nvPicPr>
          <p:cNvPr id="65" name="Immagine 64">
            <a:extLst>
              <a:ext uri="{FF2B5EF4-FFF2-40B4-BE49-F238E27FC236}">
                <a16:creationId xmlns:a16="http://schemas.microsoft.com/office/drawing/2014/main" id="{5CAEBC7E-FF46-4223-BB12-C9B70A356F43}"/>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14985713" y="5035576"/>
            <a:ext cx="1485903" cy="638937"/>
          </a:xfrm>
          <a:prstGeom prst="rect">
            <a:avLst/>
          </a:prstGeom>
        </p:spPr>
      </p:pic>
      <p:pic>
        <p:nvPicPr>
          <p:cNvPr id="67" name="Immagine 66">
            <a:extLst>
              <a:ext uri="{FF2B5EF4-FFF2-40B4-BE49-F238E27FC236}">
                <a16:creationId xmlns:a16="http://schemas.microsoft.com/office/drawing/2014/main" id="{067C5D76-08A9-4813-9AD8-CC2566C9D582}"/>
              </a:ext>
            </a:extLst>
          </p:cNvPr>
          <p:cNvPicPr>
            <a:picLocks noChangeAspect="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3235" y="4434727"/>
            <a:ext cx="1938939" cy="347157"/>
          </a:xfrm>
          <a:prstGeom prst="rect">
            <a:avLst/>
          </a:prstGeom>
        </p:spPr>
      </p:pic>
      <p:pic>
        <p:nvPicPr>
          <p:cNvPr id="2" name="Immagine 1">
            <a:extLst>
              <a:ext uri="{FF2B5EF4-FFF2-40B4-BE49-F238E27FC236}">
                <a16:creationId xmlns:a16="http://schemas.microsoft.com/office/drawing/2014/main" id="{311A6F1A-EAE7-78FD-F0C5-26604A9507A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9256960" y="1702071"/>
            <a:ext cx="1997393" cy="416243"/>
          </a:xfrm>
          <a:prstGeom prst="rect">
            <a:avLst/>
          </a:prstGeom>
        </p:spPr>
      </p:pic>
      <p:pic>
        <p:nvPicPr>
          <p:cNvPr id="10" name="Immagine 9">
            <a:extLst>
              <a:ext uri="{FF2B5EF4-FFF2-40B4-BE49-F238E27FC236}">
                <a16:creationId xmlns:a16="http://schemas.microsoft.com/office/drawing/2014/main" id="{D0B85A80-BAA6-48B1-A6A4-1918C9139D9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4812399" y="8462312"/>
            <a:ext cx="762000" cy="381953"/>
          </a:xfrm>
          <a:prstGeom prst="rect">
            <a:avLst/>
          </a:prstGeom>
        </p:spPr>
      </p:pic>
      <p:pic>
        <p:nvPicPr>
          <p:cNvPr id="73" name="Immagine 72" descr="Immagine che contiene logo, Carattere, design&#10;&#10;Descrizione generata automaticamente">
            <a:extLst>
              <a:ext uri="{FF2B5EF4-FFF2-40B4-BE49-F238E27FC236}">
                <a16:creationId xmlns:a16="http://schemas.microsoft.com/office/drawing/2014/main" id="{766A0166-7254-2F14-AF03-FC090D196A37}"/>
              </a:ext>
            </a:extLst>
          </p:cNvPr>
          <p:cNvPicPr>
            <a:picLocks noChangeAspect="1"/>
          </p:cNvPicPr>
          <p:nvPr/>
        </p:nvPicPr>
        <p:blipFill>
          <a:blip r:embed="rId60">
            <a:clrChange>
              <a:clrFrom>
                <a:srgbClr val="FFFFFF"/>
              </a:clrFrom>
              <a:clrTo>
                <a:srgbClr val="FFFFFF">
                  <a:alpha val="0"/>
                </a:srgbClr>
              </a:clrTo>
            </a:clrChange>
            <a:extLst>
              <a:ext uri="{28A0092B-C50C-407E-A947-70E740481C1C}">
                <a14:useLocalDpi xmlns:a14="http://schemas.microsoft.com/office/drawing/2010/main" val="0"/>
              </a:ext>
            </a:extLst>
          </a:blip>
          <a:srcRect l="26997" t="22685" r="21608" b="24209"/>
          <a:stretch/>
        </p:blipFill>
        <p:spPr>
          <a:xfrm>
            <a:off x="16193495" y="3073297"/>
            <a:ext cx="1784175" cy="1304993"/>
          </a:xfrm>
          <a:prstGeom prst="rect">
            <a:avLst/>
          </a:prstGeom>
        </p:spPr>
      </p:pic>
      <p:pic>
        <p:nvPicPr>
          <p:cNvPr id="22" name="Immagine 21">
            <a:extLst>
              <a:ext uri="{FF2B5EF4-FFF2-40B4-BE49-F238E27FC236}">
                <a16:creationId xmlns:a16="http://schemas.microsoft.com/office/drawing/2014/main" id="{C13C4FD9-D411-4EA0-B85B-1ACBC0C05C5B}"/>
              </a:ext>
            </a:extLst>
          </p:cNvPr>
          <p:cNvPicPr>
            <a:picLocks noChangeAspect="1"/>
          </p:cNvPicPr>
          <p:nvPr/>
        </p:nvPicPr>
        <p:blipFill>
          <a:blip r:embed="rId22"/>
          <a:stretch>
            <a:fillRect/>
          </a:stretch>
        </p:blipFill>
        <p:spPr>
          <a:xfrm>
            <a:off x="1989582" y="7341337"/>
            <a:ext cx="982496" cy="211329"/>
          </a:xfrm>
          <a:prstGeom prst="rect">
            <a:avLst/>
          </a:prstGeom>
        </p:spPr>
      </p:pic>
      <p:pic>
        <p:nvPicPr>
          <p:cNvPr id="26" name="Immagine 25">
            <a:extLst>
              <a:ext uri="{FF2B5EF4-FFF2-40B4-BE49-F238E27FC236}">
                <a16:creationId xmlns:a16="http://schemas.microsoft.com/office/drawing/2014/main" id="{A8290852-EF29-E0E6-4B2F-690E721B5FBE}"/>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15728664" y="7564285"/>
            <a:ext cx="1466851" cy="721995"/>
          </a:xfrm>
          <a:prstGeom prst="rect">
            <a:avLst/>
          </a:prstGeom>
        </p:spPr>
      </p:pic>
      <p:pic>
        <p:nvPicPr>
          <p:cNvPr id="53" name="Immagine 52" descr="Immagine che contiene Elementi grafici, grafica&#10;&#10;Descrizione generata automaticamente">
            <a:extLst>
              <a:ext uri="{FF2B5EF4-FFF2-40B4-BE49-F238E27FC236}">
                <a16:creationId xmlns:a16="http://schemas.microsoft.com/office/drawing/2014/main" id="{5254F0F6-F13A-A393-110D-4C6BA5B475C8}"/>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1080715" y="7783451"/>
            <a:ext cx="1106059" cy="456695"/>
          </a:xfrm>
          <a:prstGeom prst="rect">
            <a:avLst/>
          </a:prstGeom>
        </p:spPr>
      </p:pic>
      <p:pic>
        <p:nvPicPr>
          <p:cNvPr id="66" name="Immagine 65" descr="Immagine che contiene Carattere, Elementi grafici, logo, simbolo&#10;&#10;Descrizione generata automaticamente">
            <a:extLst>
              <a:ext uri="{FF2B5EF4-FFF2-40B4-BE49-F238E27FC236}">
                <a16:creationId xmlns:a16="http://schemas.microsoft.com/office/drawing/2014/main" id="{6CD958EA-4E60-9A4C-7854-4ADDF467132A}"/>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5157191" y="6997816"/>
            <a:ext cx="1036304" cy="456262"/>
          </a:xfrm>
          <a:prstGeom prst="rect">
            <a:avLst/>
          </a:prstGeom>
        </p:spPr>
      </p:pic>
      <p:pic>
        <p:nvPicPr>
          <p:cNvPr id="69" name="Immagine 68" descr="Immagine che contiene verde&#10;&#10;Descrizione generata automaticamente">
            <a:extLst>
              <a:ext uri="{FF2B5EF4-FFF2-40B4-BE49-F238E27FC236}">
                <a16:creationId xmlns:a16="http://schemas.microsoft.com/office/drawing/2014/main" id="{E37C22E3-301C-C4C1-59F4-FB6593ED1F3C}"/>
              </a:ext>
            </a:extLst>
          </p:cNvPr>
          <p:cNvPicPr>
            <a:picLocks noChangeAspect="1"/>
          </p:cNvPicPr>
          <p:nvPr/>
        </p:nvPicPr>
        <p:blipFill>
          <a:blip r:embed="rId6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413" y="5370661"/>
            <a:ext cx="1098281" cy="661248"/>
          </a:xfrm>
          <a:prstGeom prst="rect">
            <a:avLst/>
          </a:prstGeom>
        </p:spPr>
      </p:pic>
      <p:pic>
        <p:nvPicPr>
          <p:cNvPr id="71" name="Immagine 70" descr="Immagine che contiene Carattere, logo, testo, Elementi grafici&#10;&#10;Descrizione generata automaticamente">
            <a:extLst>
              <a:ext uri="{FF2B5EF4-FFF2-40B4-BE49-F238E27FC236}">
                <a16:creationId xmlns:a16="http://schemas.microsoft.com/office/drawing/2014/main" id="{1CC73CD7-4F5F-D638-0C05-AC50431E4D38}"/>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24076" y="3219311"/>
            <a:ext cx="1538649" cy="456111"/>
          </a:xfrm>
          <a:prstGeom prst="rect">
            <a:avLst/>
          </a:prstGeom>
        </p:spPr>
      </p:pic>
      <p:pic>
        <p:nvPicPr>
          <p:cNvPr id="64" name="Immagine 63" descr="Immagine che contiene Carattere, testo, Elementi grafici, logo&#10;&#10;Descrizione generata automaticamente">
            <a:extLst>
              <a:ext uri="{FF2B5EF4-FFF2-40B4-BE49-F238E27FC236}">
                <a16:creationId xmlns:a16="http://schemas.microsoft.com/office/drawing/2014/main" id="{AB773C5C-581F-A90E-D491-89907C005BCD}"/>
              </a:ext>
            </a:extLst>
          </p:cNvPr>
          <p:cNvPicPr>
            <a:picLocks noChangeAspect="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14743" y="5909500"/>
            <a:ext cx="1684310" cy="482380"/>
          </a:xfrm>
          <a:prstGeom prst="rect">
            <a:avLst/>
          </a:prstGeom>
        </p:spPr>
      </p:pic>
      <p:pic>
        <p:nvPicPr>
          <p:cNvPr id="70" name="Immagine 69" descr="Immagine che contiene Carattere, Elementi grafici, logo, simbolo&#10;&#10;Descrizione generata automaticamente">
            <a:extLst>
              <a:ext uri="{FF2B5EF4-FFF2-40B4-BE49-F238E27FC236}">
                <a16:creationId xmlns:a16="http://schemas.microsoft.com/office/drawing/2014/main" id="{9EC928E0-38EF-6F9D-6129-F3070A25495D}"/>
              </a:ext>
            </a:extLst>
          </p:cNvPr>
          <p:cNvPicPr>
            <a:picLocks noChangeAspect="1"/>
          </p:cNvPicPr>
          <p:nvPr/>
        </p:nvPicPr>
        <p:blipFill>
          <a:blip r:embed="rId6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27" y="3062290"/>
            <a:ext cx="905362" cy="242545"/>
          </a:xfrm>
          <a:prstGeom prst="rect">
            <a:avLst/>
          </a:prstGeom>
        </p:spPr>
      </p:pic>
      <p:pic>
        <p:nvPicPr>
          <p:cNvPr id="77" name="Immagine 76" descr="Immagine che contiene logo, Carattere, Elementi grafici, simbolo&#10;&#10;Descrizione generata automaticamente">
            <a:extLst>
              <a:ext uri="{FF2B5EF4-FFF2-40B4-BE49-F238E27FC236}">
                <a16:creationId xmlns:a16="http://schemas.microsoft.com/office/drawing/2014/main" id="{AB285CB3-1F65-39C2-C1B6-046693CD5899}"/>
              </a:ext>
            </a:extLst>
          </p:cNvPr>
          <p:cNvPicPr>
            <a:picLocks noChangeAspect="1"/>
          </p:cNvPicPr>
          <p:nvPr/>
        </p:nvPicPr>
        <p:blipFill>
          <a:blip r:embed="rId6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63024" y="8844265"/>
            <a:ext cx="1132491" cy="278682"/>
          </a:xfrm>
          <a:prstGeom prst="rect">
            <a:avLst/>
          </a:prstGeom>
        </p:spPr>
      </p:pic>
      <p:pic>
        <p:nvPicPr>
          <p:cNvPr id="79" name="Immagine 78" descr="Immagine che contiene testo, Carattere, logo, Elementi grafici&#10;&#10;Descrizione generata automaticamente">
            <a:extLst>
              <a:ext uri="{FF2B5EF4-FFF2-40B4-BE49-F238E27FC236}">
                <a16:creationId xmlns:a16="http://schemas.microsoft.com/office/drawing/2014/main" id="{EB7E2193-EEAD-E6D3-BE77-616D095916AB}"/>
              </a:ext>
            </a:extLst>
          </p:cNvPr>
          <p:cNvPicPr>
            <a:picLocks noChangeAspect="1"/>
          </p:cNvPicPr>
          <p:nvPr/>
        </p:nvPicPr>
        <p:blipFill>
          <a:blip r:embed="rId69"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587739" y="5126709"/>
            <a:ext cx="2441527" cy="817051"/>
          </a:xfrm>
          <a:prstGeom prst="rect">
            <a:avLst/>
          </a:prstGeom>
        </p:spPr>
      </p:pic>
      <p:sp>
        <p:nvSpPr>
          <p:cNvPr id="80" name="Segnaposto numero diapositiva 79">
            <a:extLst>
              <a:ext uri="{FF2B5EF4-FFF2-40B4-BE49-F238E27FC236}">
                <a16:creationId xmlns:a16="http://schemas.microsoft.com/office/drawing/2014/main" id="{DFF85433-1077-A907-186D-F83967D27BE1}"/>
              </a:ext>
            </a:extLst>
          </p:cNvPr>
          <p:cNvSpPr>
            <a:spLocks noGrp="1"/>
          </p:cNvSpPr>
          <p:nvPr>
            <p:ph type="sldNum" sz="quarter" idx="12"/>
          </p:nvPr>
        </p:nvSpPr>
        <p:spPr>
          <a:xfrm>
            <a:off x="15209303" y="9486900"/>
            <a:ext cx="2133600" cy="365125"/>
          </a:xfrm>
        </p:spPr>
        <p:txBody>
          <a:bodyPr/>
          <a:lstStyle/>
          <a:p>
            <a:r>
              <a:rPr lang="en-US" dirty="0"/>
              <a:t>13</a:t>
            </a:r>
          </a:p>
        </p:txBody>
      </p:sp>
      <p:pic>
        <p:nvPicPr>
          <p:cNvPr id="43" name="Immagine 42" descr="Immagine che contiene testo, Carattere, logo, Elementi grafici&#10;&#10;Descrizione generata automaticamente">
            <a:extLst>
              <a:ext uri="{FF2B5EF4-FFF2-40B4-BE49-F238E27FC236}">
                <a16:creationId xmlns:a16="http://schemas.microsoft.com/office/drawing/2014/main" id="{D11C89CB-893A-EA7F-658D-929D79E17F89}"/>
              </a:ext>
            </a:extLst>
          </p:cNvPr>
          <p:cNvPicPr>
            <a:picLocks noChangeAspect="1"/>
          </p:cNvPicPr>
          <p:nvPr/>
        </p:nvPicPr>
        <p:blipFill>
          <a:blip r:embed="rId7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1606" y="3968348"/>
            <a:ext cx="2399714" cy="1443784"/>
          </a:xfrm>
          <a:prstGeom prst="rect">
            <a:avLst/>
          </a:prstGeom>
        </p:spPr>
      </p:pic>
      <p:pic>
        <p:nvPicPr>
          <p:cNvPr id="72" name="Immagine 71" descr="Immagine che contiene testo, Carattere, logo, Elementi grafici&#10;&#10;Descrizione generata automaticamente">
            <a:extLst>
              <a:ext uri="{FF2B5EF4-FFF2-40B4-BE49-F238E27FC236}">
                <a16:creationId xmlns:a16="http://schemas.microsoft.com/office/drawing/2014/main" id="{1AF20A59-AD15-0A17-347A-ED4564E02B3D}"/>
              </a:ext>
            </a:extLst>
          </p:cNvPr>
          <p:cNvPicPr>
            <a:picLocks noChangeAspect="1"/>
          </p:cNvPicPr>
          <p:nvPr/>
        </p:nvPicPr>
        <p:blipFill>
          <a:blip r:embed="rId7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4808" y="1455203"/>
            <a:ext cx="1219793" cy="842766"/>
          </a:xfrm>
          <a:prstGeom prst="rect">
            <a:avLst/>
          </a:prstGeom>
        </p:spPr>
      </p:pic>
      <p:pic>
        <p:nvPicPr>
          <p:cNvPr id="75" name="Immagine 74" descr="Immagine che contiene Elementi grafici, Carattere, grafica, logo&#10;&#10;Descrizione generata automaticamente">
            <a:extLst>
              <a:ext uri="{FF2B5EF4-FFF2-40B4-BE49-F238E27FC236}">
                <a16:creationId xmlns:a16="http://schemas.microsoft.com/office/drawing/2014/main" id="{E3FDFAA4-6A92-C049-C0F9-9D3AB8D887F8}"/>
              </a:ext>
            </a:extLst>
          </p:cNvPr>
          <p:cNvPicPr>
            <a:picLocks noChangeAspect="1"/>
          </p:cNvPicPr>
          <p:nvPr/>
        </p:nvPicPr>
        <p:blipFill>
          <a:blip r:embed="rId7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66231" y="1695822"/>
            <a:ext cx="1870594" cy="507468"/>
          </a:xfrm>
          <a:prstGeom prst="rect">
            <a:avLst/>
          </a:prstGeom>
        </p:spPr>
      </p:pic>
      <p:pic>
        <p:nvPicPr>
          <p:cNvPr id="78" name="Immagine 77" descr="Immagine che contiene Carattere, logo, Elementi grafici, design&#10;&#10;Descrizione generata automaticamente">
            <a:extLst>
              <a:ext uri="{FF2B5EF4-FFF2-40B4-BE49-F238E27FC236}">
                <a16:creationId xmlns:a16="http://schemas.microsoft.com/office/drawing/2014/main" id="{C4155C70-FC60-9404-89B5-F230929F3C2B}"/>
              </a:ext>
            </a:extLst>
          </p:cNvPr>
          <p:cNvPicPr>
            <a:picLocks noChangeAspect="1"/>
          </p:cNvPicPr>
          <p:nvPr/>
        </p:nvPicPr>
        <p:blipFill>
          <a:blip r:embed="rId7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1298" y="1052960"/>
            <a:ext cx="1615844" cy="1615844"/>
          </a:xfrm>
          <a:prstGeom prst="rect">
            <a:avLst/>
          </a:prstGeom>
        </p:spPr>
      </p:pic>
      <p:pic>
        <p:nvPicPr>
          <p:cNvPr id="82" name="Immagine 81" descr="Immagine che contiene Carattere, logo, Elementi grafici, testo&#10;&#10;Descrizione generata automaticamente">
            <a:extLst>
              <a:ext uri="{FF2B5EF4-FFF2-40B4-BE49-F238E27FC236}">
                <a16:creationId xmlns:a16="http://schemas.microsoft.com/office/drawing/2014/main" id="{5279FF41-8099-A19A-B4BC-4E6EDAE5D815}"/>
              </a:ext>
            </a:extLst>
          </p:cNvPr>
          <p:cNvPicPr>
            <a:picLocks noChangeAspect="1"/>
          </p:cNvPicPr>
          <p:nvPr/>
        </p:nvPicPr>
        <p:blipFill>
          <a:blip r:embed="rId7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3066" y="8708694"/>
            <a:ext cx="1905000" cy="1905000"/>
          </a:xfrm>
          <a:prstGeom prst="rect">
            <a:avLst/>
          </a:prstGeom>
        </p:spPr>
      </p:pic>
      <p:pic>
        <p:nvPicPr>
          <p:cNvPr id="84" name="Immagine 83" descr="Immagine che contiene Elementi grafici, logo, Carattere, simbolo&#10;&#10;Descrizione generata automaticamente">
            <a:extLst>
              <a:ext uri="{FF2B5EF4-FFF2-40B4-BE49-F238E27FC236}">
                <a16:creationId xmlns:a16="http://schemas.microsoft.com/office/drawing/2014/main" id="{361F4D6C-8F42-2183-C492-0E345DA42431}"/>
              </a:ext>
            </a:extLst>
          </p:cNvPr>
          <p:cNvPicPr>
            <a:picLocks noChangeAspect="1"/>
          </p:cNvPicPr>
          <p:nvPr/>
        </p:nvPicPr>
        <p:blipFill>
          <a:blip r:embed="rId7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5672" y="8840432"/>
            <a:ext cx="1288727" cy="1288727"/>
          </a:xfrm>
          <a:prstGeom prst="rect">
            <a:avLst/>
          </a:prstGeom>
        </p:spPr>
      </p:pic>
      <p:pic>
        <p:nvPicPr>
          <p:cNvPr id="88" name="Immagine 87" descr="Immagine che contiene testo, cavallo, logo, simbolo&#10;&#10;Descrizione generata automaticamente">
            <a:extLst>
              <a:ext uri="{FF2B5EF4-FFF2-40B4-BE49-F238E27FC236}">
                <a16:creationId xmlns:a16="http://schemas.microsoft.com/office/drawing/2014/main" id="{8A5D2B77-53E2-E190-128C-71CEB5109B46}"/>
              </a:ext>
            </a:extLst>
          </p:cNvPr>
          <p:cNvPicPr>
            <a:picLocks noChangeAspect="1"/>
          </p:cNvPicPr>
          <p:nvPr/>
        </p:nvPicPr>
        <p:blipFill>
          <a:blip r:embed="rId7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694" y="6448207"/>
            <a:ext cx="1389642" cy="833785"/>
          </a:xfrm>
          <a:prstGeom prst="rect">
            <a:avLst/>
          </a:prstGeom>
        </p:spPr>
      </p:pic>
    </p:spTree>
    <p:extLst>
      <p:ext uri="{BB962C8B-B14F-4D97-AF65-F5344CB8AC3E}">
        <p14:creationId xmlns:p14="http://schemas.microsoft.com/office/powerpoint/2010/main" val="2764558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867104" y="2933702"/>
            <a:ext cx="7843528" cy="1475340"/>
          </a:xfrm>
          <a:prstGeom prst="rect">
            <a:avLst/>
          </a:prstGeom>
        </p:spPr>
        <p:txBody>
          <a:bodyPr wrap="square" lIns="0" tIns="0" rIns="0" bIns="0" rtlCol="0" anchor="t">
            <a:spAutoFit/>
          </a:bodyPr>
          <a:lstStyle/>
          <a:p>
            <a:pPr algn="ctr">
              <a:lnSpc>
                <a:spcPts val="2940"/>
              </a:lnSpc>
            </a:pPr>
            <a:r>
              <a:rPr lang="en-US" sz="2100" dirty="0">
                <a:solidFill>
                  <a:srgbClr val="000000"/>
                </a:solidFill>
                <a:latin typeface="Abadi" panose="020B0604020104020204" pitchFamily="34" charset="0"/>
              </a:rPr>
              <a:t>SOGESA Consulting nasce nel 2006, su iniziativa di un gruppo di professionisti provenienti da una società leader a livello mondiale nel campo della revisione contabile e della consulenza.</a:t>
            </a:r>
          </a:p>
          <a:p>
            <a:pPr algn="ctr">
              <a:lnSpc>
                <a:spcPts val="2939"/>
              </a:lnSpc>
              <a:spcBef>
                <a:spcPct val="0"/>
              </a:spcBef>
            </a:pPr>
            <a:endParaRPr lang="en-US" sz="2100" dirty="0">
              <a:solidFill>
                <a:srgbClr val="000000"/>
              </a:solidFill>
              <a:latin typeface="HK Grotesk Light"/>
            </a:endParaRPr>
          </a:p>
        </p:txBody>
      </p:sp>
      <p:pic>
        <p:nvPicPr>
          <p:cNvPr id="3" name="Picture 3"/>
          <p:cNvPicPr>
            <a:picLocks noChangeAspect="1"/>
          </p:cNvPicPr>
          <p:nvPr/>
        </p:nvPicPr>
        <p:blipFill>
          <a:blip r:embed="rId2"/>
          <a:srcRect/>
          <a:stretch>
            <a:fillRect/>
          </a:stretch>
        </p:blipFill>
        <p:spPr>
          <a:xfrm>
            <a:off x="1028703" y="1266727"/>
            <a:ext cx="7763255" cy="7753551"/>
          </a:xfrm>
          <a:prstGeom prst="rect">
            <a:avLst/>
          </a:prstGeom>
        </p:spPr>
      </p:pic>
      <p:grpSp>
        <p:nvGrpSpPr>
          <p:cNvPr id="4" name="Group 4"/>
          <p:cNvGrpSpPr>
            <a:grpSpLocks noChangeAspect="1"/>
          </p:cNvGrpSpPr>
          <p:nvPr/>
        </p:nvGrpSpPr>
        <p:grpSpPr>
          <a:xfrm>
            <a:off x="2081394" y="2314576"/>
            <a:ext cx="5657873" cy="565785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8998" r="-61000"/>
              </a:stretch>
            </a:blipFill>
          </p:spPr>
          <p:txBody>
            <a:bodyPr/>
            <a:lstStyle/>
            <a:p>
              <a:endParaRPr lang="it-IT" dirty="0"/>
            </a:p>
          </p:txBody>
        </p:sp>
      </p:grpSp>
      <p:sp>
        <p:nvSpPr>
          <p:cNvPr id="6" name="TextBox 6"/>
          <p:cNvSpPr txBox="1"/>
          <p:nvPr/>
        </p:nvSpPr>
        <p:spPr>
          <a:xfrm>
            <a:off x="9717919" y="1522072"/>
            <a:ext cx="6141900" cy="954428"/>
          </a:xfrm>
          <a:prstGeom prst="rect">
            <a:avLst/>
          </a:prstGeom>
        </p:spPr>
        <p:txBody>
          <a:bodyPr lIns="0" tIns="0" rIns="0" bIns="0" rtlCol="0" anchor="t">
            <a:spAutoFit/>
          </a:bodyPr>
          <a:lstStyle/>
          <a:p>
            <a:pPr algn="ctr">
              <a:lnSpc>
                <a:spcPts val="7680"/>
              </a:lnSpc>
              <a:spcBef>
                <a:spcPct val="0"/>
              </a:spcBef>
            </a:pPr>
            <a:r>
              <a:rPr lang="en-US" sz="6400" b="1" dirty="0">
                <a:solidFill>
                  <a:srgbClr val="106F2E"/>
                </a:solidFill>
                <a:latin typeface="Abadi" panose="020B0604020104020204" pitchFamily="34" charset="0"/>
              </a:rPr>
              <a:t>Chi siamo</a:t>
            </a:r>
          </a:p>
        </p:txBody>
      </p:sp>
      <p:pic>
        <p:nvPicPr>
          <p:cNvPr id="9" name="Picture 9"/>
          <p:cNvPicPr>
            <a:picLocks noChangeAspect="1"/>
          </p:cNvPicPr>
          <p:nvPr/>
        </p:nvPicPr>
        <p:blipFill>
          <a:blip r:embed="rId4"/>
          <a:srcRect/>
          <a:stretch>
            <a:fillRect/>
          </a:stretch>
        </p:blipFill>
        <p:spPr>
          <a:xfrm>
            <a:off x="998185" y="581176"/>
            <a:ext cx="3462827" cy="895053"/>
          </a:xfrm>
          <a:prstGeom prst="rect">
            <a:avLst/>
          </a:prstGeom>
        </p:spPr>
      </p:pic>
      <p:sp>
        <p:nvSpPr>
          <p:cNvPr id="11" name="TextBox 11"/>
          <p:cNvSpPr txBox="1"/>
          <p:nvPr/>
        </p:nvSpPr>
        <p:spPr>
          <a:xfrm>
            <a:off x="9007022" y="6202985"/>
            <a:ext cx="7763255" cy="2960362"/>
          </a:xfrm>
          <a:prstGeom prst="rect">
            <a:avLst/>
          </a:prstGeom>
        </p:spPr>
        <p:txBody>
          <a:bodyPr wrap="square" lIns="0" tIns="0" rIns="0" bIns="0" rtlCol="0" anchor="t">
            <a:spAutoFit/>
          </a:bodyPr>
          <a:lstStyle/>
          <a:p>
            <a:pPr algn="ctr">
              <a:lnSpc>
                <a:spcPts val="2940"/>
              </a:lnSpc>
            </a:pPr>
            <a:r>
              <a:rPr lang="en-US" sz="2100" dirty="0">
                <a:solidFill>
                  <a:srgbClr val="000000"/>
                </a:solidFill>
                <a:latin typeface="Abadi" panose="020B0604020104020204" pitchFamily="34" charset="0"/>
              </a:rPr>
              <a:t>Fornisce assistenza nel settore dell’ambiente, della sostenibilità, dei sistemi di gestione integrati qualità-ambiente-sicurezza ed energia, con una specifica attenzione alle problematiche di risk management e di compliance. </a:t>
            </a:r>
          </a:p>
          <a:p>
            <a:pPr algn="ctr">
              <a:lnSpc>
                <a:spcPts val="2940"/>
              </a:lnSpc>
            </a:pPr>
            <a:r>
              <a:rPr lang="it-IT" sz="2100" dirty="0">
                <a:solidFill>
                  <a:srgbClr val="000000"/>
                </a:solidFill>
                <a:latin typeface="Abadi" panose="020B0604020104020204" pitchFamily="34" charset="0"/>
              </a:rPr>
              <a:t>Abbiamo adottato un Sistema di Gestione della Qualità conforme alla norma UNI EN ISO 9001:2015 attraverso il quale ci impegniamo a raggiungere e a mantenere nel tempo il miglioramento continuo.</a:t>
            </a:r>
            <a:endParaRPr lang="en-US" sz="2100" dirty="0">
              <a:solidFill>
                <a:srgbClr val="000000"/>
              </a:solidFill>
              <a:latin typeface="HK Grotesk Light"/>
            </a:endParaRPr>
          </a:p>
        </p:txBody>
      </p:sp>
      <p:pic>
        <p:nvPicPr>
          <p:cNvPr id="16" name="Picture 8">
            <a:extLst>
              <a:ext uri="{FF2B5EF4-FFF2-40B4-BE49-F238E27FC236}">
                <a16:creationId xmlns:a16="http://schemas.microsoft.com/office/drawing/2014/main" id="{0761C204-9BB1-4126-E600-9522305A28D7}"/>
              </a:ext>
            </a:extLst>
          </p:cNvPr>
          <p:cNvPicPr>
            <a:picLocks noChangeAspect="1"/>
          </p:cNvPicPr>
          <p:nvPr/>
        </p:nvPicPr>
        <p:blipFill>
          <a:blip r:embed="rId5"/>
          <a:srcRect/>
          <a:stretch>
            <a:fillRect/>
          </a:stretch>
        </p:blipFill>
        <p:spPr>
          <a:xfrm>
            <a:off x="12278237" y="4241362"/>
            <a:ext cx="1220825" cy="1608996"/>
          </a:xfrm>
          <a:prstGeom prst="rect">
            <a:avLst/>
          </a:prstGeom>
        </p:spPr>
      </p:pic>
      <p:sp>
        <p:nvSpPr>
          <p:cNvPr id="7" name="Segnaposto numero diapositiva 3">
            <a:extLst>
              <a:ext uri="{FF2B5EF4-FFF2-40B4-BE49-F238E27FC236}">
                <a16:creationId xmlns:a16="http://schemas.microsoft.com/office/drawing/2014/main" id="{FE23AA9F-8424-575A-2C76-99179161A78D}"/>
              </a:ext>
            </a:extLst>
          </p:cNvPr>
          <p:cNvSpPr>
            <a:spLocks noGrp="1"/>
          </p:cNvSpPr>
          <p:nvPr>
            <p:ph type="sldNum" sz="quarter" idx="12"/>
          </p:nvPr>
        </p:nvSpPr>
        <p:spPr>
          <a:xfrm>
            <a:off x="15544800" y="9486900"/>
            <a:ext cx="2133600" cy="365125"/>
          </a:xfrm>
        </p:spPr>
        <p:txBody>
          <a:bodyPr/>
          <a:lstStyle>
            <a:lvl1pPr>
              <a:defRPr sz="2000"/>
            </a:lvl1pPr>
          </a:lstStyle>
          <a:p>
            <a:r>
              <a:rPr lang="en-US" dirty="0"/>
              <a:t>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1528461" y="0"/>
            <a:ext cx="53940" cy="10287000"/>
          </a:xfrm>
          <a:prstGeom prst="rect">
            <a:avLst/>
          </a:prstGeom>
          <a:solidFill>
            <a:srgbClr val="000000">
              <a:alpha val="19608"/>
            </a:srgbClr>
          </a:solidFill>
        </p:spPr>
        <p:txBody>
          <a:bodyPr/>
          <a:lstStyle/>
          <a:p>
            <a:endParaRPr lang="it-IT" dirty="0"/>
          </a:p>
        </p:txBody>
      </p:sp>
      <p:sp>
        <p:nvSpPr>
          <p:cNvPr id="4" name="TextBox 4"/>
          <p:cNvSpPr txBox="1"/>
          <p:nvPr/>
        </p:nvSpPr>
        <p:spPr>
          <a:xfrm>
            <a:off x="989738" y="3321625"/>
            <a:ext cx="9714737" cy="1847237"/>
          </a:xfrm>
          <a:prstGeom prst="rect">
            <a:avLst/>
          </a:prstGeom>
        </p:spPr>
        <p:txBody>
          <a:bodyPr wrap="square" lIns="0" tIns="0" rIns="0" bIns="0" rtlCol="0" anchor="t">
            <a:spAutoFit/>
          </a:bodyPr>
          <a:lstStyle/>
          <a:p>
            <a:pPr algn="ctr">
              <a:lnSpc>
                <a:spcPts val="2940"/>
              </a:lnSpc>
            </a:pPr>
            <a:r>
              <a:rPr lang="it-IT" sz="2100" dirty="0">
                <a:solidFill>
                  <a:srgbClr val="000000"/>
                </a:solidFill>
                <a:latin typeface="Abadi" panose="020B0604020104020204" pitchFamily="34" charset="0"/>
              </a:rPr>
              <a:t>La crescente attenzione alle tematiche ambientali e sociali impone alle imprese di orientare le proprie strategie verso politiche che, superando i tradizionali modelli di business, siano sempre più orientate a tener conto dei principi dell’economia circolare ed alla necessità di operare in un’ottica di sviluppo sostenibile.</a:t>
            </a:r>
          </a:p>
          <a:p>
            <a:pPr algn="ctr">
              <a:lnSpc>
                <a:spcPts val="2939"/>
              </a:lnSpc>
              <a:spcBef>
                <a:spcPct val="0"/>
              </a:spcBef>
            </a:pPr>
            <a:endParaRPr lang="en-US" sz="2100" dirty="0">
              <a:solidFill>
                <a:srgbClr val="000000"/>
              </a:solidFill>
              <a:latin typeface="HK Grotesk Light"/>
            </a:endParaRPr>
          </a:p>
        </p:txBody>
      </p:sp>
      <p:grpSp>
        <p:nvGrpSpPr>
          <p:cNvPr id="2" name="Gruppo 1">
            <a:extLst>
              <a:ext uri="{FF2B5EF4-FFF2-40B4-BE49-F238E27FC236}">
                <a16:creationId xmlns:a16="http://schemas.microsoft.com/office/drawing/2014/main" id="{BFCBE739-8ADA-04EE-5181-A110A48565D0}"/>
              </a:ext>
            </a:extLst>
          </p:cNvPr>
          <p:cNvGrpSpPr/>
          <p:nvPr/>
        </p:nvGrpSpPr>
        <p:grpSpPr>
          <a:xfrm>
            <a:off x="12890140" y="3573011"/>
            <a:ext cx="4449637" cy="4406205"/>
            <a:chOff x="12549934" y="3858042"/>
            <a:chExt cx="4449637" cy="4406205"/>
          </a:xfrm>
        </p:grpSpPr>
        <p:sp>
          <p:nvSpPr>
            <p:cNvPr id="17" name="Rettangolo con angoli arrotondati 16">
              <a:extLst>
                <a:ext uri="{FF2B5EF4-FFF2-40B4-BE49-F238E27FC236}">
                  <a16:creationId xmlns:a16="http://schemas.microsoft.com/office/drawing/2014/main" id="{2A27B458-CA39-E0C0-2741-4DF28447C060}"/>
                </a:ext>
              </a:extLst>
            </p:cNvPr>
            <p:cNvSpPr/>
            <p:nvPr/>
          </p:nvSpPr>
          <p:spPr>
            <a:xfrm>
              <a:off x="12549934" y="3858042"/>
              <a:ext cx="4449637" cy="4406205"/>
            </a:xfrm>
            <a:prstGeom prst="roundRect">
              <a:avLst/>
            </a:prstGeom>
            <a:solidFill>
              <a:srgbClr val="A6FAA2"/>
            </a:solidFill>
            <a:ln>
              <a:solidFill>
                <a:srgbClr val="A6FAA2"/>
              </a:solidFill>
            </a:ln>
            <a:effectLst>
              <a:glow rad="444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extBox 5"/>
            <p:cNvSpPr txBox="1"/>
            <p:nvPr/>
          </p:nvSpPr>
          <p:spPr>
            <a:xfrm>
              <a:off x="12609309" y="4611731"/>
              <a:ext cx="4330886" cy="3195042"/>
            </a:xfrm>
            <a:prstGeom prst="rect">
              <a:avLst/>
            </a:prstGeom>
          </p:spPr>
          <p:txBody>
            <a:bodyPr lIns="0" tIns="0" rIns="0" bIns="0" rtlCol="0" anchor="t">
              <a:spAutoFit/>
            </a:bodyPr>
            <a:lstStyle/>
            <a:p>
              <a:pPr algn="ctr">
                <a:lnSpc>
                  <a:spcPts val="2520"/>
                </a:lnSpc>
              </a:pPr>
              <a:r>
                <a:rPr lang="en-US" dirty="0">
                  <a:solidFill>
                    <a:srgbClr val="000000"/>
                  </a:solidFill>
                  <a:latin typeface="Abadi" panose="020B0604020104020204" pitchFamily="34" charset="0"/>
                </a:rPr>
                <a:t>SOGESA affianca le imprese in questo percorso, mettendo a loro disposizione professionalità ed esperienza maturata nella realizzazione di progetti complessi ed innovativi per primarie aziende nazionali ed internazionali operanti in tutti i più importanti settori industriali e dei servizi, per Enti di ricerca ed Amministrazioni Pubbliche a livello centrale e locale.</a:t>
              </a:r>
            </a:p>
            <a:p>
              <a:pPr algn="ctr">
                <a:lnSpc>
                  <a:spcPts val="2520"/>
                </a:lnSpc>
                <a:spcBef>
                  <a:spcPct val="0"/>
                </a:spcBef>
              </a:pPr>
              <a:endParaRPr lang="en-US" dirty="0">
                <a:solidFill>
                  <a:srgbClr val="000000"/>
                </a:solidFill>
                <a:latin typeface="HK Grotesk Light"/>
              </a:endParaRPr>
            </a:p>
          </p:txBody>
        </p:sp>
      </p:grpSp>
      <p:sp>
        <p:nvSpPr>
          <p:cNvPr id="8" name="Freeform 8"/>
          <p:cNvSpPr/>
          <p:nvPr/>
        </p:nvSpPr>
        <p:spPr>
          <a:xfrm>
            <a:off x="998184" y="581175"/>
            <a:ext cx="3462827" cy="895053"/>
          </a:xfrm>
          <a:custGeom>
            <a:avLst/>
            <a:gdLst/>
            <a:ahLst/>
            <a:cxnLst/>
            <a:rect l="l" t="t" r="r" b="b"/>
            <a:pathLst>
              <a:path w="3462827" h="895053">
                <a:moveTo>
                  <a:pt x="0" y="0"/>
                </a:moveTo>
                <a:lnTo>
                  <a:pt x="3462827" y="0"/>
                </a:lnTo>
                <a:lnTo>
                  <a:pt x="3462827" y="895052"/>
                </a:lnTo>
                <a:lnTo>
                  <a:pt x="0" y="895052"/>
                </a:lnTo>
                <a:lnTo>
                  <a:pt x="0" y="0"/>
                </a:lnTo>
                <a:close/>
              </a:path>
            </a:pathLst>
          </a:custGeom>
          <a:blipFill>
            <a:blip r:embed="rId2"/>
            <a:stretch>
              <a:fillRect/>
            </a:stretch>
          </a:blipFill>
        </p:spPr>
        <p:txBody>
          <a:bodyPr/>
          <a:lstStyle/>
          <a:p>
            <a:endParaRPr lang="it-IT" dirty="0"/>
          </a:p>
        </p:txBody>
      </p:sp>
      <p:sp>
        <p:nvSpPr>
          <p:cNvPr id="9" name="TextBox 9"/>
          <p:cNvSpPr txBox="1"/>
          <p:nvPr/>
        </p:nvSpPr>
        <p:spPr>
          <a:xfrm>
            <a:off x="1242670" y="6591301"/>
            <a:ext cx="9843317" cy="721031"/>
          </a:xfrm>
          <a:prstGeom prst="rect">
            <a:avLst/>
          </a:prstGeom>
        </p:spPr>
        <p:txBody>
          <a:bodyPr wrap="square" lIns="0" tIns="0" rIns="0" bIns="0" rtlCol="0" anchor="t">
            <a:spAutoFit/>
          </a:bodyPr>
          <a:lstStyle/>
          <a:p>
            <a:pPr algn="ctr">
              <a:lnSpc>
                <a:spcPts val="2940"/>
              </a:lnSpc>
            </a:pPr>
            <a:endParaRPr lang="it-IT" sz="2100" dirty="0">
              <a:solidFill>
                <a:srgbClr val="000000"/>
              </a:solidFill>
              <a:latin typeface="Abadi" panose="020B0604020104020204" pitchFamily="34" charset="0"/>
            </a:endParaRPr>
          </a:p>
          <a:p>
            <a:pPr algn="ctr">
              <a:lnSpc>
                <a:spcPts val="2940"/>
              </a:lnSpc>
            </a:pPr>
            <a:endParaRPr lang="it-IT" sz="2100" dirty="0">
              <a:solidFill>
                <a:srgbClr val="000000"/>
              </a:solidFill>
              <a:latin typeface="Abadi" panose="020B0604020104020204" pitchFamily="34" charset="0"/>
            </a:endParaRPr>
          </a:p>
        </p:txBody>
      </p:sp>
      <p:grpSp>
        <p:nvGrpSpPr>
          <p:cNvPr id="16" name="Gruppo 15">
            <a:extLst>
              <a:ext uri="{FF2B5EF4-FFF2-40B4-BE49-F238E27FC236}">
                <a16:creationId xmlns:a16="http://schemas.microsoft.com/office/drawing/2014/main" id="{0A9F52A8-E53A-0CDD-8244-0421846B0084}"/>
              </a:ext>
            </a:extLst>
          </p:cNvPr>
          <p:cNvGrpSpPr/>
          <p:nvPr/>
        </p:nvGrpSpPr>
        <p:grpSpPr>
          <a:xfrm>
            <a:off x="3505200" y="5515323"/>
            <a:ext cx="4967453" cy="260791"/>
            <a:chOff x="3267202" y="5769915"/>
            <a:chExt cx="4967453" cy="260791"/>
          </a:xfrm>
        </p:grpSpPr>
        <p:sp>
          <p:nvSpPr>
            <p:cNvPr id="10" name="Freeform 10"/>
            <p:cNvSpPr/>
            <p:nvPr/>
          </p:nvSpPr>
          <p:spPr>
            <a:xfrm>
              <a:off x="3267202" y="5769915"/>
              <a:ext cx="4967453" cy="260791"/>
            </a:xfrm>
            <a:custGeom>
              <a:avLst/>
              <a:gdLst/>
              <a:ahLst/>
              <a:cxnLst/>
              <a:rect l="l" t="t" r="r" b="b"/>
              <a:pathLst>
                <a:path w="4967453" h="260791">
                  <a:moveTo>
                    <a:pt x="0" y="0"/>
                  </a:moveTo>
                  <a:lnTo>
                    <a:pt x="4967452" y="0"/>
                  </a:lnTo>
                  <a:lnTo>
                    <a:pt x="4967452" y="260791"/>
                  </a:lnTo>
                  <a:lnTo>
                    <a:pt x="0" y="260791"/>
                  </a:lnTo>
                  <a:lnTo>
                    <a:pt x="0" y="0"/>
                  </a:lnTo>
                  <a:close/>
                </a:path>
              </a:pathLst>
            </a:custGeom>
            <a:blipFill>
              <a:blip r:embed="rId3"/>
              <a:stretch>
                <a:fillRect/>
              </a:stretch>
            </a:blipFill>
            <a:ln>
              <a:noFill/>
            </a:ln>
          </p:spPr>
          <p:txBody>
            <a:bodyPr/>
            <a:lstStyle/>
            <a:p>
              <a:endParaRPr lang="it-IT" dirty="0"/>
            </a:p>
          </p:txBody>
        </p:sp>
        <p:grpSp>
          <p:nvGrpSpPr>
            <p:cNvPr id="11" name="Group 11"/>
            <p:cNvGrpSpPr/>
            <p:nvPr/>
          </p:nvGrpSpPr>
          <p:grpSpPr>
            <a:xfrm>
              <a:off x="3303535" y="5818062"/>
              <a:ext cx="4894786" cy="164496"/>
              <a:chOff x="6351" y="-50575"/>
              <a:chExt cx="15040638" cy="505460"/>
            </a:xfrm>
          </p:grpSpPr>
          <p:sp>
            <p:nvSpPr>
              <p:cNvPr id="12" name="Freeform 12"/>
              <p:cNvSpPr/>
              <p:nvPr/>
            </p:nvSpPr>
            <p:spPr>
              <a:xfrm>
                <a:off x="6351" y="-50575"/>
                <a:ext cx="15040638" cy="505460"/>
              </a:xfrm>
              <a:custGeom>
                <a:avLst/>
                <a:gdLst/>
                <a:ahLst/>
                <a:cxnLst/>
                <a:rect l="l" t="t" r="r" b="b"/>
                <a:pathLst>
                  <a:path w="15040639" h="505460">
                    <a:moveTo>
                      <a:pt x="252730" y="0"/>
                    </a:moveTo>
                    <a:lnTo>
                      <a:pt x="14787908" y="0"/>
                    </a:lnTo>
                    <a:cubicBezTo>
                      <a:pt x="14927608" y="0"/>
                      <a:pt x="15040639" y="113030"/>
                      <a:pt x="15040639" y="252730"/>
                    </a:cubicBezTo>
                    <a:cubicBezTo>
                      <a:pt x="15040639" y="392430"/>
                      <a:pt x="14927608" y="505460"/>
                      <a:pt x="14787908" y="505460"/>
                    </a:cubicBezTo>
                    <a:lnTo>
                      <a:pt x="252730" y="505460"/>
                    </a:lnTo>
                    <a:cubicBezTo>
                      <a:pt x="113030" y="505460"/>
                      <a:pt x="0" y="392430"/>
                      <a:pt x="0" y="252730"/>
                    </a:cubicBezTo>
                    <a:cubicBezTo>
                      <a:pt x="0" y="113030"/>
                      <a:pt x="113030" y="0"/>
                      <a:pt x="252730" y="0"/>
                    </a:cubicBezTo>
                    <a:close/>
                  </a:path>
                </a:pathLst>
              </a:custGeom>
              <a:solidFill>
                <a:srgbClr val="A6FAA2"/>
              </a:solidFill>
              <a:ln>
                <a:solidFill>
                  <a:srgbClr val="A6FAA2"/>
                </a:solidFill>
              </a:ln>
            </p:spPr>
            <p:txBody>
              <a:bodyPr/>
              <a:lstStyle/>
              <a:p>
                <a:endParaRPr lang="it-IT" dirty="0"/>
              </a:p>
            </p:txBody>
          </p:sp>
        </p:grpSp>
      </p:grpSp>
      <p:sp>
        <p:nvSpPr>
          <p:cNvPr id="6" name="TextBox 6">
            <a:extLst>
              <a:ext uri="{FF2B5EF4-FFF2-40B4-BE49-F238E27FC236}">
                <a16:creationId xmlns:a16="http://schemas.microsoft.com/office/drawing/2014/main" id="{7C44C60A-E2FC-70EE-DDB0-FF40A5F681DA}"/>
              </a:ext>
            </a:extLst>
          </p:cNvPr>
          <p:cNvSpPr txBox="1"/>
          <p:nvPr/>
        </p:nvSpPr>
        <p:spPr>
          <a:xfrm>
            <a:off x="1212681" y="2015677"/>
            <a:ext cx="6141900" cy="954428"/>
          </a:xfrm>
          <a:prstGeom prst="rect">
            <a:avLst/>
          </a:prstGeom>
        </p:spPr>
        <p:txBody>
          <a:bodyPr lIns="0" tIns="0" rIns="0" bIns="0" rtlCol="0" anchor="t">
            <a:spAutoFit/>
          </a:bodyPr>
          <a:lstStyle/>
          <a:p>
            <a:pPr>
              <a:lnSpc>
                <a:spcPts val="7680"/>
              </a:lnSpc>
              <a:spcBef>
                <a:spcPct val="0"/>
              </a:spcBef>
            </a:pPr>
            <a:r>
              <a:rPr lang="en-US" sz="6400" b="1" dirty="0">
                <a:solidFill>
                  <a:srgbClr val="106F2E"/>
                </a:solidFill>
                <a:latin typeface="Abadi" panose="020B0604020104020204" pitchFamily="34" charset="0"/>
              </a:rPr>
              <a:t>Vision</a:t>
            </a:r>
          </a:p>
        </p:txBody>
      </p:sp>
      <p:sp>
        <p:nvSpPr>
          <p:cNvPr id="15" name="CasellaDiTesto 14">
            <a:extLst>
              <a:ext uri="{FF2B5EF4-FFF2-40B4-BE49-F238E27FC236}">
                <a16:creationId xmlns:a16="http://schemas.microsoft.com/office/drawing/2014/main" id="{9403F32F-CB23-7B6E-0194-28028EECD9E1}"/>
              </a:ext>
            </a:extLst>
          </p:cNvPr>
          <p:cNvSpPr txBox="1"/>
          <p:nvPr/>
        </p:nvSpPr>
        <p:spPr>
          <a:xfrm>
            <a:off x="1416927" y="6362701"/>
            <a:ext cx="9144000" cy="1708160"/>
          </a:xfrm>
          <a:prstGeom prst="rect">
            <a:avLst/>
          </a:prstGeom>
          <a:noFill/>
        </p:spPr>
        <p:txBody>
          <a:bodyPr wrap="square">
            <a:spAutoFit/>
          </a:bodyPr>
          <a:lstStyle/>
          <a:p>
            <a:pPr algn="ctr"/>
            <a:r>
              <a:rPr lang="it-IT" sz="2100" dirty="0">
                <a:solidFill>
                  <a:srgbClr val="000000"/>
                </a:solidFill>
                <a:latin typeface="Abadi" panose="020B0604020104020204" pitchFamily="34" charset="0"/>
              </a:rPr>
              <a:t>Crediamo fortemente che condurre il proprio business in modo sostenibile rappresenti una grande opportunità ed un importante fattore competitivo per le aziende, nonché un investimento nel futuro; questo è il messaggio più importante che vogliamo trasmettere alle aziende alle quali offriamo la nostra collaborazione.</a:t>
            </a:r>
          </a:p>
        </p:txBody>
      </p:sp>
      <p:sp>
        <p:nvSpPr>
          <p:cNvPr id="13" name="Segnaposto numero diapositiva 12">
            <a:extLst>
              <a:ext uri="{FF2B5EF4-FFF2-40B4-BE49-F238E27FC236}">
                <a16:creationId xmlns:a16="http://schemas.microsoft.com/office/drawing/2014/main" id="{B5B0DEE4-A521-3D84-1E89-857266CE2310}"/>
              </a:ext>
            </a:extLst>
          </p:cNvPr>
          <p:cNvSpPr>
            <a:spLocks noGrp="1"/>
          </p:cNvSpPr>
          <p:nvPr>
            <p:ph type="sldNum" sz="quarter" idx="12"/>
          </p:nvPr>
        </p:nvSpPr>
        <p:spPr/>
        <p:txBody>
          <a:bodyPr/>
          <a:lstStyle/>
          <a:p>
            <a:r>
              <a:rPr lang="en-US" dirty="0"/>
              <a:t>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744443" y="2510877"/>
            <a:ext cx="5591768" cy="5584779"/>
          </a:xfrm>
          <a:prstGeom prst="rect">
            <a:avLst/>
          </a:prstGeom>
        </p:spPr>
      </p:pic>
      <p:grpSp>
        <p:nvGrpSpPr>
          <p:cNvPr id="3" name="Group 3"/>
          <p:cNvGrpSpPr/>
          <p:nvPr/>
        </p:nvGrpSpPr>
        <p:grpSpPr>
          <a:xfrm rot="-2147654">
            <a:off x="3063090" y="2826027"/>
            <a:ext cx="4954476" cy="4954476"/>
            <a:chOff x="0" y="0"/>
            <a:chExt cx="6605968" cy="6605968"/>
          </a:xfrm>
        </p:grpSpPr>
        <p:grpSp>
          <p:nvGrpSpPr>
            <p:cNvPr id="4" name="Group 4"/>
            <p:cNvGrpSpPr>
              <a:grpSpLocks noChangeAspect="1"/>
            </p:cNvGrpSpPr>
            <p:nvPr/>
          </p:nvGrpSpPr>
          <p:grpSpPr>
            <a:xfrm>
              <a:off x="0" y="0"/>
              <a:ext cx="6605968" cy="6605968"/>
              <a:chOff x="0" y="0"/>
              <a:chExt cx="2540000" cy="2540000"/>
            </a:xfrm>
          </p:grpSpPr>
          <p:sp>
            <p:nvSpPr>
              <p:cNvPr id="5" name="Freeform 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03635"/>
                    </a:lnTo>
                    <a:cubicBezTo>
                      <a:pt x="914051" y="101763"/>
                      <a:pt x="526377" y="324048"/>
                      <a:pt x="316498" y="686321"/>
                    </a:cubicBezTo>
                    <a:cubicBezTo>
                      <a:pt x="106618" y="1048595"/>
                      <a:pt x="106618" y="1495475"/>
                      <a:pt x="316498" y="1857749"/>
                    </a:cubicBezTo>
                    <a:cubicBezTo>
                      <a:pt x="526377" y="2220022"/>
                      <a:pt x="914051" y="2442307"/>
                      <a:pt x="1332725" y="2440435"/>
                    </a:cubicBezTo>
                    <a:cubicBezTo>
                      <a:pt x="1751399" y="2442307"/>
                      <a:pt x="2139073" y="2220022"/>
                      <a:pt x="2348953" y="1857749"/>
                    </a:cubicBezTo>
                    <a:cubicBezTo>
                      <a:pt x="2558832" y="1495475"/>
                      <a:pt x="2558832" y="1048595"/>
                      <a:pt x="2348953" y="686321"/>
                    </a:cubicBezTo>
                    <a:cubicBezTo>
                      <a:pt x="2139073" y="324048"/>
                      <a:pt x="1751399" y="101763"/>
                      <a:pt x="1332725" y="103635"/>
                    </a:cubicBezTo>
                    <a:close/>
                  </a:path>
                </a:pathLst>
              </a:custGeom>
              <a:solidFill>
                <a:srgbClr val="EDF0F2"/>
              </a:solidFill>
            </p:spPr>
            <p:txBody>
              <a:bodyPr/>
              <a:lstStyle/>
              <a:p>
                <a:endParaRPr lang="it-IT" dirty="0"/>
              </a:p>
            </p:txBody>
          </p:sp>
          <p:sp>
            <p:nvSpPr>
              <p:cNvPr id="6" name="Freeform 6"/>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03635"/>
                    </a:lnTo>
                    <a:cubicBezTo>
                      <a:pt x="914051" y="101763"/>
                      <a:pt x="526377" y="324048"/>
                      <a:pt x="316498" y="686321"/>
                    </a:cubicBezTo>
                    <a:cubicBezTo>
                      <a:pt x="106618" y="1048595"/>
                      <a:pt x="106618" y="1495475"/>
                      <a:pt x="316498" y="1857749"/>
                    </a:cubicBezTo>
                    <a:cubicBezTo>
                      <a:pt x="526377" y="2220022"/>
                      <a:pt x="914051" y="2442307"/>
                      <a:pt x="1332725" y="2440435"/>
                    </a:cubicBezTo>
                    <a:cubicBezTo>
                      <a:pt x="1751399" y="2442307"/>
                      <a:pt x="2139073" y="2220022"/>
                      <a:pt x="2348953" y="1857749"/>
                    </a:cubicBezTo>
                    <a:cubicBezTo>
                      <a:pt x="2558832" y="1495475"/>
                      <a:pt x="2558832" y="1048595"/>
                      <a:pt x="2348953" y="686321"/>
                    </a:cubicBezTo>
                    <a:cubicBezTo>
                      <a:pt x="2139073" y="324048"/>
                      <a:pt x="1751399" y="101763"/>
                      <a:pt x="1332725" y="103635"/>
                    </a:cubicBezTo>
                    <a:close/>
                  </a:path>
                </a:pathLst>
              </a:custGeom>
              <a:solidFill>
                <a:srgbClr val="A6FAA2"/>
              </a:solidFill>
            </p:spPr>
            <p:txBody>
              <a:bodyPr/>
              <a:lstStyle/>
              <a:p>
                <a:endParaRPr lang="it-IT" dirty="0"/>
              </a:p>
            </p:txBody>
          </p:sp>
        </p:grpSp>
      </p:grpSp>
      <p:sp>
        <p:nvSpPr>
          <p:cNvPr id="14" name="TextBox 14"/>
          <p:cNvSpPr txBox="1"/>
          <p:nvPr/>
        </p:nvSpPr>
        <p:spPr>
          <a:xfrm>
            <a:off x="4437824" y="4648021"/>
            <a:ext cx="2205005" cy="1308050"/>
          </a:xfrm>
          <a:prstGeom prst="rect">
            <a:avLst/>
          </a:prstGeom>
        </p:spPr>
        <p:txBody>
          <a:bodyPr lIns="0" tIns="0" rIns="0" bIns="0" rtlCol="0" anchor="t">
            <a:spAutoFit/>
          </a:bodyPr>
          <a:lstStyle/>
          <a:p>
            <a:pPr algn="ctr">
              <a:lnSpc>
                <a:spcPts val="5104"/>
              </a:lnSpc>
              <a:spcBef>
                <a:spcPct val="0"/>
              </a:spcBef>
            </a:pPr>
            <a:r>
              <a:rPr lang="en-US" sz="4253" b="1" dirty="0">
                <a:solidFill>
                  <a:srgbClr val="106F2E"/>
                </a:solidFill>
                <a:latin typeface="Abadi" panose="020B0604020104020204" pitchFamily="34" charset="0"/>
              </a:rPr>
              <a:t>I nostri servizi</a:t>
            </a:r>
          </a:p>
        </p:txBody>
      </p:sp>
      <p:sp>
        <p:nvSpPr>
          <p:cNvPr id="16" name="AutoShape 16"/>
          <p:cNvSpPr/>
          <p:nvPr/>
        </p:nvSpPr>
        <p:spPr>
          <a:xfrm>
            <a:off x="11527649" y="1"/>
            <a:ext cx="45719" cy="10286999"/>
          </a:xfrm>
          <a:prstGeom prst="rect">
            <a:avLst/>
          </a:prstGeom>
          <a:solidFill>
            <a:srgbClr val="000000">
              <a:alpha val="19608"/>
            </a:srgbClr>
          </a:solidFill>
        </p:spPr>
        <p:txBody>
          <a:bodyPr/>
          <a:lstStyle/>
          <a:p>
            <a:endParaRPr lang="it-IT" dirty="0"/>
          </a:p>
        </p:txBody>
      </p:sp>
      <p:sp>
        <p:nvSpPr>
          <p:cNvPr id="29" name="TextBox 29"/>
          <p:cNvSpPr txBox="1"/>
          <p:nvPr/>
        </p:nvSpPr>
        <p:spPr>
          <a:xfrm>
            <a:off x="12982668" y="5829300"/>
            <a:ext cx="5041427" cy="407163"/>
          </a:xfrm>
          <a:prstGeom prst="rect">
            <a:avLst/>
          </a:prstGeom>
        </p:spPr>
        <p:txBody>
          <a:bodyPr lIns="0" tIns="0" rIns="0" bIns="0" rtlCol="0" anchor="t">
            <a:spAutoFit/>
          </a:bodyPr>
          <a:lstStyle/>
          <a:p>
            <a:pPr>
              <a:lnSpc>
                <a:spcPts val="3359"/>
              </a:lnSpc>
            </a:pPr>
            <a:r>
              <a:rPr lang="en-US" sz="2399" b="1" dirty="0">
                <a:solidFill>
                  <a:srgbClr val="106F2E"/>
                </a:solidFill>
                <a:latin typeface="Abadi" panose="020B0604020104020204" pitchFamily="34" charset="0"/>
              </a:rPr>
              <a:t>Audit</a:t>
            </a:r>
          </a:p>
        </p:txBody>
      </p:sp>
      <p:pic>
        <p:nvPicPr>
          <p:cNvPr id="33" name="Picture 33"/>
          <p:cNvPicPr>
            <a:picLocks noChangeAspect="1"/>
          </p:cNvPicPr>
          <p:nvPr/>
        </p:nvPicPr>
        <p:blipFill>
          <a:blip r:embed="rId4"/>
          <a:srcRect/>
          <a:stretch>
            <a:fillRect/>
          </a:stretch>
        </p:blipFill>
        <p:spPr>
          <a:xfrm>
            <a:off x="998185" y="581176"/>
            <a:ext cx="3462827" cy="895053"/>
          </a:xfrm>
          <a:prstGeom prst="rect">
            <a:avLst/>
          </a:prstGeom>
        </p:spPr>
      </p:pic>
      <p:sp>
        <p:nvSpPr>
          <p:cNvPr id="7" name="CasellaDiTesto 6">
            <a:extLst>
              <a:ext uri="{FF2B5EF4-FFF2-40B4-BE49-F238E27FC236}">
                <a16:creationId xmlns:a16="http://schemas.microsoft.com/office/drawing/2014/main" id="{B3CD4738-E44E-9875-4C77-46D64B4EF7C8}"/>
              </a:ext>
            </a:extLst>
          </p:cNvPr>
          <p:cNvSpPr txBox="1"/>
          <p:nvPr/>
        </p:nvSpPr>
        <p:spPr>
          <a:xfrm>
            <a:off x="11120206" y="3206574"/>
            <a:ext cx="492443" cy="4756327"/>
          </a:xfrm>
          <a:prstGeom prst="rect">
            <a:avLst/>
          </a:prstGeom>
          <a:noFill/>
        </p:spPr>
        <p:txBody>
          <a:bodyPr vert="vert270" wrap="square" rtlCol="0">
            <a:spAutoFit/>
          </a:bodyPr>
          <a:lstStyle/>
          <a:p>
            <a:pPr algn="ctr"/>
            <a:r>
              <a:rPr lang="it-IT" sz="2000" b="1" dirty="0">
                <a:solidFill>
                  <a:srgbClr val="106F2E"/>
                </a:solidFill>
                <a:latin typeface="Abadi" panose="020B0604020104020204" pitchFamily="34" charset="0"/>
              </a:rPr>
              <a:t>STRUMENTI</a:t>
            </a:r>
          </a:p>
        </p:txBody>
      </p:sp>
      <p:grpSp>
        <p:nvGrpSpPr>
          <p:cNvPr id="34" name="Gruppo 33">
            <a:extLst>
              <a:ext uri="{FF2B5EF4-FFF2-40B4-BE49-F238E27FC236}">
                <a16:creationId xmlns:a16="http://schemas.microsoft.com/office/drawing/2014/main" id="{6ED7BBA1-2B9E-56A7-2C6D-98A6CD4125EE}"/>
              </a:ext>
            </a:extLst>
          </p:cNvPr>
          <p:cNvGrpSpPr/>
          <p:nvPr/>
        </p:nvGrpSpPr>
        <p:grpSpPr>
          <a:xfrm>
            <a:off x="11763440" y="1474715"/>
            <a:ext cx="6258580" cy="7554985"/>
            <a:chOff x="11763440" y="1965457"/>
            <a:chExt cx="6258580" cy="7554985"/>
          </a:xfrm>
        </p:grpSpPr>
        <p:sp>
          <p:nvSpPr>
            <p:cNvPr id="25" name="TextBox 25"/>
            <p:cNvSpPr txBox="1"/>
            <p:nvPr/>
          </p:nvSpPr>
          <p:spPr>
            <a:xfrm>
              <a:off x="12945889" y="1965457"/>
              <a:ext cx="5041427" cy="2035044"/>
            </a:xfrm>
            <a:prstGeom prst="rect">
              <a:avLst/>
            </a:prstGeom>
          </p:spPr>
          <p:txBody>
            <a:bodyPr lIns="0" tIns="0" rIns="0" bIns="0" rtlCol="0" anchor="t">
              <a:spAutoFit/>
            </a:bodyPr>
            <a:lstStyle/>
            <a:p>
              <a:pPr>
                <a:lnSpc>
                  <a:spcPts val="3359"/>
                </a:lnSpc>
              </a:pPr>
              <a:r>
                <a:rPr lang="en-US" sz="2399" b="1" dirty="0">
                  <a:solidFill>
                    <a:srgbClr val="106F2E"/>
                  </a:solidFill>
                  <a:latin typeface="Abadi" panose="020B0604020104020204" pitchFamily="34" charset="0"/>
                </a:rPr>
                <a:t>Consulenza tecnica e giuridica </a:t>
              </a:r>
            </a:p>
            <a:p>
              <a:pPr>
                <a:lnSpc>
                  <a:spcPts val="3219"/>
                </a:lnSpc>
              </a:pPr>
              <a:r>
                <a:rPr lang="it-IT" dirty="0">
                  <a:solidFill>
                    <a:srgbClr val="000000"/>
                  </a:solidFill>
                  <a:latin typeface="Abadi" panose="020B0604020104020204" pitchFamily="34" charset="0"/>
                </a:rPr>
                <a:t>Offriamo un servizio di compliance a 360° nel caso di conteziosi o procedimenti, assumendo se necessario, anche il ruolo di consulente tecnico di parte (CTP)</a:t>
              </a:r>
              <a:endParaRPr lang="en-US" sz="2399" dirty="0">
                <a:solidFill>
                  <a:srgbClr val="000000"/>
                </a:solidFill>
                <a:latin typeface="Abadi" panose="020B0604020104020204" pitchFamily="34" charset="0"/>
              </a:endParaRPr>
            </a:p>
          </p:txBody>
        </p:sp>
        <p:sp>
          <p:nvSpPr>
            <p:cNvPr id="26" name="TextBox 26"/>
            <p:cNvSpPr txBox="1"/>
            <p:nvPr/>
          </p:nvSpPr>
          <p:spPr>
            <a:xfrm>
              <a:off x="12980593" y="4329175"/>
              <a:ext cx="5041427" cy="814325"/>
            </a:xfrm>
            <a:prstGeom prst="rect">
              <a:avLst/>
            </a:prstGeom>
          </p:spPr>
          <p:txBody>
            <a:bodyPr lIns="0" tIns="0" rIns="0" bIns="0" rtlCol="0" anchor="t">
              <a:spAutoFit/>
            </a:bodyPr>
            <a:lstStyle/>
            <a:p>
              <a:pPr>
                <a:lnSpc>
                  <a:spcPts val="3359"/>
                </a:lnSpc>
              </a:pPr>
              <a:r>
                <a:rPr lang="en-US" sz="2399" b="1" dirty="0">
                  <a:solidFill>
                    <a:srgbClr val="106F2E"/>
                  </a:solidFill>
                  <a:latin typeface="Abadi" panose="020B0604020104020204" pitchFamily="34" charset="0"/>
                </a:rPr>
                <a:t>Compliance</a:t>
              </a:r>
            </a:p>
            <a:p>
              <a:pPr>
                <a:lnSpc>
                  <a:spcPts val="3079"/>
                </a:lnSpc>
                <a:spcBef>
                  <a:spcPct val="0"/>
                </a:spcBef>
              </a:pPr>
              <a:endParaRPr lang="en-US" sz="2399" dirty="0">
                <a:solidFill>
                  <a:srgbClr val="000000"/>
                </a:solidFill>
                <a:latin typeface="Abadi" panose="020B0604020104020204" pitchFamily="34" charset="0"/>
              </a:endParaRPr>
            </a:p>
          </p:txBody>
        </p:sp>
        <p:sp>
          <p:nvSpPr>
            <p:cNvPr id="28" name="TextBox 28"/>
            <p:cNvSpPr txBox="1"/>
            <p:nvPr/>
          </p:nvSpPr>
          <p:spPr>
            <a:xfrm>
              <a:off x="12954000" y="4775793"/>
              <a:ext cx="5041427" cy="1997278"/>
            </a:xfrm>
            <a:prstGeom prst="rect">
              <a:avLst/>
            </a:prstGeom>
          </p:spPr>
          <p:txBody>
            <a:bodyPr lIns="0" tIns="0" rIns="0" bIns="0" rtlCol="0" anchor="t">
              <a:spAutoFit/>
            </a:bodyPr>
            <a:lstStyle/>
            <a:p>
              <a:pPr>
                <a:lnSpc>
                  <a:spcPts val="3219"/>
                </a:lnSpc>
              </a:pPr>
              <a:r>
                <a:rPr lang="it-IT" dirty="0">
                  <a:solidFill>
                    <a:srgbClr val="000000"/>
                  </a:solidFill>
                  <a:latin typeface="Abadi" panose="020B0604020104020204" pitchFamily="34" charset="0"/>
                </a:rPr>
                <a:t>Assistenza nella gestione e nel mantenimento della compliance agli adempimenti in materia, anche attraverso un supporto service desk </a:t>
              </a:r>
            </a:p>
            <a:p>
              <a:pPr>
                <a:lnSpc>
                  <a:spcPts val="3219"/>
                </a:lnSpc>
              </a:pPr>
              <a:endParaRPr lang="it-IT" dirty="0">
                <a:solidFill>
                  <a:srgbClr val="000000"/>
                </a:solidFill>
                <a:latin typeface="Abadi" panose="020B0604020104020204" pitchFamily="34" charset="0"/>
              </a:endParaRPr>
            </a:p>
            <a:p>
              <a:pPr>
                <a:lnSpc>
                  <a:spcPts val="2939"/>
                </a:lnSpc>
                <a:spcBef>
                  <a:spcPct val="0"/>
                </a:spcBef>
              </a:pPr>
              <a:endParaRPr lang="en-US" sz="2299" dirty="0">
                <a:solidFill>
                  <a:srgbClr val="000000"/>
                </a:solidFill>
                <a:latin typeface="Abadi" panose="020B0604020104020204" pitchFamily="34" charset="0"/>
              </a:endParaRPr>
            </a:p>
          </p:txBody>
        </p:sp>
        <p:sp>
          <p:nvSpPr>
            <p:cNvPr id="30" name="TextBox 30"/>
            <p:cNvSpPr txBox="1"/>
            <p:nvPr/>
          </p:nvSpPr>
          <p:spPr>
            <a:xfrm>
              <a:off x="12927916" y="7962901"/>
              <a:ext cx="5041427" cy="814325"/>
            </a:xfrm>
            <a:prstGeom prst="rect">
              <a:avLst/>
            </a:prstGeom>
          </p:spPr>
          <p:txBody>
            <a:bodyPr lIns="0" tIns="0" rIns="0" bIns="0" rtlCol="0" anchor="t">
              <a:spAutoFit/>
            </a:bodyPr>
            <a:lstStyle/>
            <a:p>
              <a:pPr>
                <a:lnSpc>
                  <a:spcPts val="3359"/>
                </a:lnSpc>
              </a:pPr>
              <a:r>
                <a:rPr lang="en-US" sz="2399" b="1" dirty="0">
                  <a:solidFill>
                    <a:srgbClr val="106F2E"/>
                  </a:solidFill>
                  <a:latin typeface="Abadi" panose="020B0604020104020204" pitchFamily="34" charset="0"/>
                </a:rPr>
                <a:t>Formazione</a:t>
              </a:r>
            </a:p>
            <a:p>
              <a:pPr>
                <a:lnSpc>
                  <a:spcPts val="3079"/>
                </a:lnSpc>
                <a:spcBef>
                  <a:spcPct val="0"/>
                </a:spcBef>
              </a:pPr>
              <a:endParaRPr lang="en-US" sz="2399" dirty="0">
                <a:solidFill>
                  <a:srgbClr val="000000"/>
                </a:solidFill>
                <a:latin typeface="Abadi" panose="020B0604020104020204" pitchFamily="34" charset="0"/>
              </a:endParaRPr>
            </a:p>
          </p:txBody>
        </p:sp>
        <p:sp>
          <p:nvSpPr>
            <p:cNvPr id="31" name="TextBox 31"/>
            <p:cNvSpPr txBox="1"/>
            <p:nvPr/>
          </p:nvSpPr>
          <p:spPr>
            <a:xfrm>
              <a:off x="12941773" y="6743701"/>
              <a:ext cx="5041427" cy="1176541"/>
            </a:xfrm>
            <a:prstGeom prst="rect">
              <a:avLst/>
            </a:prstGeom>
          </p:spPr>
          <p:txBody>
            <a:bodyPr lIns="0" tIns="0" rIns="0" bIns="0" rtlCol="0" anchor="t">
              <a:spAutoFit/>
            </a:bodyPr>
            <a:lstStyle/>
            <a:p>
              <a:pPr>
                <a:lnSpc>
                  <a:spcPts val="3219"/>
                </a:lnSpc>
              </a:pPr>
              <a:r>
                <a:rPr lang="en-US" dirty="0">
                  <a:solidFill>
                    <a:srgbClr val="000000"/>
                  </a:solidFill>
                  <a:latin typeface="Abadi" panose="020B0604020104020204" pitchFamily="34" charset="0"/>
                </a:rPr>
                <a:t>Controllo delle attività gestionali a livello aziendale o su specifici impianti e processi</a:t>
              </a:r>
            </a:p>
            <a:p>
              <a:pPr>
                <a:lnSpc>
                  <a:spcPts val="2939"/>
                </a:lnSpc>
                <a:spcBef>
                  <a:spcPct val="0"/>
                </a:spcBef>
              </a:pPr>
              <a:endParaRPr lang="en-US" sz="2299" dirty="0">
                <a:solidFill>
                  <a:srgbClr val="000000"/>
                </a:solidFill>
                <a:latin typeface="Abadi" panose="020B0604020104020204" pitchFamily="34" charset="0"/>
              </a:endParaRPr>
            </a:p>
          </p:txBody>
        </p:sp>
        <p:sp>
          <p:nvSpPr>
            <p:cNvPr id="32" name="TextBox 32"/>
            <p:cNvSpPr txBox="1"/>
            <p:nvPr/>
          </p:nvSpPr>
          <p:spPr>
            <a:xfrm>
              <a:off x="12938801" y="8343901"/>
              <a:ext cx="5041427" cy="1176541"/>
            </a:xfrm>
            <a:prstGeom prst="rect">
              <a:avLst/>
            </a:prstGeom>
          </p:spPr>
          <p:txBody>
            <a:bodyPr lIns="0" tIns="0" rIns="0" bIns="0" rtlCol="0" anchor="t">
              <a:spAutoFit/>
            </a:bodyPr>
            <a:lstStyle/>
            <a:p>
              <a:pPr>
                <a:lnSpc>
                  <a:spcPts val="3219"/>
                </a:lnSpc>
              </a:pPr>
              <a:r>
                <a:rPr lang="en-US" dirty="0">
                  <a:solidFill>
                    <a:srgbClr val="000000"/>
                  </a:solidFill>
                  <a:latin typeface="Abadi" panose="020B0604020104020204" pitchFamily="34" charset="0"/>
                </a:rPr>
                <a:t>Progettazione ed erogazione di attività di formazione e assistenza</a:t>
              </a:r>
            </a:p>
            <a:p>
              <a:pPr>
                <a:lnSpc>
                  <a:spcPts val="2939"/>
                </a:lnSpc>
                <a:spcBef>
                  <a:spcPct val="0"/>
                </a:spcBef>
              </a:pPr>
              <a:endParaRPr lang="en-US" sz="2299" dirty="0">
                <a:solidFill>
                  <a:srgbClr val="000000"/>
                </a:solidFill>
                <a:latin typeface="Abadi" panose="020B0604020104020204" pitchFamily="34" charset="0"/>
              </a:endParaRPr>
            </a:p>
          </p:txBody>
        </p:sp>
        <p:grpSp>
          <p:nvGrpSpPr>
            <p:cNvPr id="38" name="Group 17">
              <a:extLst>
                <a:ext uri="{FF2B5EF4-FFF2-40B4-BE49-F238E27FC236}">
                  <a16:creationId xmlns:a16="http://schemas.microsoft.com/office/drawing/2014/main" id="{EF4B17E3-7944-40E5-C733-378DEC2D8F76}"/>
                </a:ext>
              </a:extLst>
            </p:cNvPr>
            <p:cNvGrpSpPr/>
            <p:nvPr/>
          </p:nvGrpSpPr>
          <p:grpSpPr>
            <a:xfrm>
              <a:off x="11763440" y="2171701"/>
              <a:ext cx="926181" cy="930332"/>
              <a:chOff x="14167" y="0"/>
              <a:chExt cx="6321665" cy="6350000"/>
            </a:xfrm>
          </p:grpSpPr>
          <p:sp>
            <p:nvSpPr>
              <p:cNvPr id="41" name="Freeform 18">
                <a:extLst>
                  <a:ext uri="{FF2B5EF4-FFF2-40B4-BE49-F238E27FC236}">
                    <a16:creationId xmlns:a16="http://schemas.microsoft.com/office/drawing/2014/main" id="{2FD547CE-2165-3CFA-1A56-8CD28F0ECE7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FAA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dirty="0"/>
              </a:p>
            </p:txBody>
          </p:sp>
        </p:grpSp>
        <p:grpSp>
          <p:nvGrpSpPr>
            <p:cNvPr id="43" name="Group 17">
              <a:extLst>
                <a:ext uri="{FF2B5EF4-FFF2-40B4-BE49-F238E27FC236}">
                  <a16:creationId xmlns:a16="http://schemas.microsoft.com/office/drawing/2014/main" id="{4EFFE91D-BA27-D30C-B17C-B02A083B38D9}"/>
                </a:ext>
              </a:extLst>
            </p:cNvPr>
            <p:cNvGrpSpPr/>
            <p:nvPr/>
          </p:nvGrpSpPr>
          <p:grpSpPr>
            <a:xfrm>
              <a:off x="11774084" y="4533901"/>
              <a:ext cx="926181" cy="930332"/>
              <a:chOff x="14167" y="0"/>
              <a:chExt cx="6321665" cy="6350000"/>
            </a:xfrm>
          </p:grpSpPr>
          <p:sp>
            <p:nvSpPr>
              <p:cNvPr id="44" name="Freeform 18">
                <a:extLst>
                  <a:ext uri="{FF2B5EF4-FFF2-40B4-BE49-F238E27FC236}">
                    <a16:creationId xmlns:a16="http://schemas.microsoft.com/office/drawing/2014/main" id="{4D065A24-90AF-3896-35DB-B09017887CC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FAA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dirty="0"/>
              </a:p>
            </p:txBody>
          </p:sp>
        </p:grpSp>
        <p:grpSp>
          <p:nvGrpSpPr>
            <p:cNvPr id="45" name="Group 17">
              <a:extLst>
                <a:ext uri="{FF2B5EF4-FFF2-40B4-BE49-F238E27FC236}">
                  <a16:creationId xmlns:a16="http://schemas.microsoft.com/office/drawing/2014/main" id="{2DE573EA-6709-3116-9629-03B09514BBE2}"/>
                </a:ext>
              </a:extLst>
            </p:cNvPr>
            <p:cNvGrpSpPr/>
            <p:nvPr/>
          </p:nvGrpSpPr>
          <p:grpSpPr>
            <a:xfrm>
              <a:off x="11803287" y="6499169"/>
              <a:ext cx="926181" cy="930332"/>
              <a:chOff x="14167" y="0"/>
              <a:chExt cx="6321665" cy="6350000"/>
            </a:xfrm>
          </p:grpSpPr>
          <p:sp>
            <p:nvSpPr>
              <p:cNvPr id="46" name="Freeform 18">
                <a:extLst>
                  <a:ext uri="{FF2B5EF4-FFF2-40B4-BE49-F238E27FC236}">
                    <a16:creationId xmlns:a16="http://schemas.microsoft.com/office/drawing/2014/main" id="{D279B3B2-A0DF-BCE2-47AC-3F437D82021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FAA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dirty="0"/>
              </a:p>
            </p:txBody>
          </p:sp>
        </p:grpSp>
        <p:grpSp>
          <p:nvGrpSpPr>
            <p:cNvPr id="47" name="Group 17">
              <a:extLst>
                <a:ext uri="{FF2B5EF4-FFF2-40B4-BE49-F238E27FC236}">
                  <a16:creationId xmlns:a16="http://schemas.microsoft.com/office/drawing/2014/main" id="{72B5D355-7E3D-1E13-9713-3FA99F5FC59F}"/>
                </a:ext>
              </a:extLst>
            </p:cNvPr>
            <p:cNvGrpSpPr/>
            <p:nvPr/>
          </p:nvGrpSpPr>
          <p:grpSpPr>
            <a:xfrm>
              <a:off x="11814339" y="8115301"/>
              <a:ext cx="926181" cy="930332"/>
              <a:chOff x="14167" y="0"/>
              <a:chExt cx="6321665" cy="6350000"/>
            </a:xfrm>
          </p:grpSpPr>
          <p:sp>
            <p:nvSpPr>
              <p:cNvPr id="48" name="Freeform 18">
                <a:extLst>
                  <a:ext uri="{FF2B5EF4-FFF2-40B4-BE49-F238E27FC236}">
                    <a16:creationId xmlns:a16="http://schemas.microsoft.com/office/drawing/2014/main" id="{F7CB23D6-ABD3-D82A-B315-62C4E4845DF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FAA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dirty="0"/>
              </a:p>
            </p:txBody>
          </p:sp>
        </p:grpSp>
      </p:grpSp>
      <p:sp>
        <p:nvSpPr>
          <p:cNvPr id="49" name="Arco 48">
            <a:extLst>
              <a:ext uri="{FF2B5EF4-FFF2-40B4-BE49-F238E27FC236}">
                <a16:creationId xmlns:a16="http://schemas.microsoft.com/office/drawing/2014/main" id="{77D86829-BC60-4853-A182-83DF63A1378D}"/>
              </a:ext>
            </a:extLst>
          </p:cNvPr>
          <p:cNvSpPr/>
          <p:nvPr/>
        </p:nvSpPr>
        <p:spPr>
          <a:xfrm flipH="1">
            <a:off x="10852484" y="2875121"/>
            <a:ext cx="3946408" cy="5392580"/>
          </a:xfrm>
          <a:prstGeom prst="arc">
            <a:avLst>
              <a:gd name="adj1" fmla="val 18166516"/>
              <a:gd name="adj2" fmla="val 3460545"/>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grpSp>
        <p:nvGrpSpPr>
          <p:cNvPr id="88" name="Gruppo 87">
            <a:extLst>
              <a:ext uri="{FF2B5EF4-FFF2-40B4-BE49-F238E27FC236}">
                <a16:creationId xmlns:a16="http://schemas.microsoft.com/office/drawing/2014/main" id="{AFEB15AA-5531-EE4A-5557-3577F7FB97F7}"/>
              </a:ext>
            </a:extLst>
          </p:cNvPr>
          <p:cNvGrpSpPr/>
          <p:nvPr/>
        </p:nvGrpSpPr>
        <p:grpSpPr>
          <a:xfrm>
            <a:off x="8198022" y="3342894"/>
            <a:ext cx="1924792" cy="1893341"/>
            <a:chOff x="8167205" y="1714500"/>
            <a:chExt cx="1924792" cy="1893341"/>
          </a:xfrm>
        </p:grpSpPr>
        <p:sp>
          <p:nvSpPr>
            <p:cNvPr id="54" name="CasellaDiTesto 53">
              <a:extLst>
                <a:ext uri="{FF2B5EF4-FFF2-40B4-BE49-F238E27FC236}">
                  <a16:creationId xmlns:a16="http://schemas.microsoft.com/office/drawing/2014/main" id="{7F13C967-30C3-4473-51BE-058887CC6638}"/>
                </a:ext>
              </a:extLst>
            </p:cNvPr>
            <p:cNvSpPr txBox="1"/>
            <p:nvPr/>
          </p:nvSpPr>
          <p:spPr>
            <a:xfrm>
              <a:off x="8394456" y="3207731"/>
              <a:ext cx="1425476" cy="400110"/>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Reporting</a:t>
              </a:r>
            </a:p>
          </p:txBody>
        </p:sp>
        <p:pic>
          <p:nvPicPr>
            <p:cNvPr id="71" name="Immagine 70" descr="Immagine che contiene cerchio, Elementi grafici, logo, Carattere&#10;&#10;Descrizione generata automaticamente">
              <a:extLst>
                <a:ext uri="{FF2B5EF4-FFF2-40B4-BE49-F238E27FC236}">
                  <a16:creationId xmlns:a16="http://schemas.microsoft.com/office/drawing/2014/main" id="{4CD419C3-FD83-35D4-17B6-563F299BA9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0406"/>
            <a:stretch/>
          </p:blipFill>
          <p:spPr>
            <a:xfrm>
              <a:off x="8167205" y="1714500"/>
              <a:ext cx="1924792" cy="1532007"/>
            </a:xfrm>
            <a:prstGeom prst="rect">
              <a:avLst/>
            </a:prstGeom>
          </p:spPr>
        </p:pic>
      </p:grpSp>
      <p:grpSp>
        <p:nvGrpSpPr>
          <p:cNvPr id="95" name="Gruppo 94">
            <a:extLst>
              <a:ext uri="{FF2B5EF4-FFF2-40B4-BE49-F238E27FC236}">
                <a16:creationId xmlns:a16="http://schemas.microsoft.com/office/drawing/2014/main" id="{28936988-FA57-6933-3A6C-910ADFB76810}"/>
              </a:ext>
            </a:extLst>
          </p:cNvPr>
          <p:cNvGrpSpPr/>
          <p:nvPr/>
        </p:nvGrpSpPr>
        <p:grpSpPr>
          <a:xfrm>
            <a:off x="737757" y="3131890"/>
            <a:ext cx="1929243" cy="2452847"/>
            <a:chOff x="914400" y="1627804"/>
            <a:chExt cx="1929243" cy="2452847"/>
          </a:xfrm>
        </p:grpSpPr>
        <p:sp>
          <p:nvSpPr>
            <p:cNvPr id="22" name="CasellaDiTesto 21">
              <a:extLst>
                <a:ext uri="{FF2B5EF4-FFF2-40B4-BE49-F238E27FC236}">
                  <a16:creationId xmlns:a16="http://schemas.microsoft.com/office/drawing/2014/main" id="{838F6619-907F-AC36-9AC2-F5624EAAEADC}"/>
                </a:ext>
              </a:extLst>
            </p:cNvPr>
            <p:cNvSpPr txBox="1"/>
            <p:nvPr/>
          </p:nvSpPr>
          <p:spPr>
            <a:xfrm>
              <a:off x="968961" y="3064988"/>
              <a:ext cx="1806568" cy="1015663"/>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Protezione generale dei dati - GDPR</a:t>
              </a:r>
            </a:p>
          </p:txBody>
        </p:sp>
        <p:pic>
          <p:nvPicPr>
            <p:cNvPr id="73" name="Immagine 72" descr="Immagine che contiene Elementi grafici, logo, Carattere, simbolo&#10;&#10;Descrizione generata automaticamente">
              <a:extLst>
                <a:ext uri="{FF2B5EF4-FFF2-40B4-BE49-F238E27FC236}">
                  <a16:creationId xmlns:a16="http://schemas.microsoft.com/office/drawing/2014/main" id="{FA86D55C-BC6E-D76F-980E-8BA4A5FE79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1627804"/>
              <a:ext cx="1929243" cy="1929243"/>
            </a:xfrm>
            <a:prstGeom prst="rect">
              <a:avLst/>
            </a:prstGeom>
          </p:spPr>
        </p:pic>
      </p:grpSp>
      <p:grpSp>
        <p:nvGrpSpPr>
          <p:cNvPr id="85" name="Gruppo 84">
            <a:extLst>
              <a:ext uri="{FF2B5EF4-FFF2-40B4-BE49-F238E27FC236}">
                <a16:creationId xmlns:a16="http://schemas.microsoft.com/office/drawing/2014/main" id="{417B5CAD-640D-BBB7-05F5-3D5F005982E0}"/>
              </a:ext>
            </a:extLst>
          </p:cNvPr>
          <p:cNvGrpSpPr/>
          <p:nvPr/>
        </p:nvGrpSpPr>
        <p:grpSpPr>
          <a:xfrm>
            <a:off x="1118757" y="5520800"/>
            <a:ext cx="1929243" cy="2442101"/>
            <a:chOff x="1336536" y="6310166"/>
            <a:chExt cx="1929243" cy="2442101"/>
          </a:xfrm>
        </p:grpSpPr>
        <p:sp>
          <p:nvSpPr>
            <p:cNvPr id="24" name="CasellaDiTesto 23">
              <a:extLst>
                <a:ext uri="{FF2B5EF4-FFF2-40B4-BE49-F238E27FC236}">
                  <a16:creationId xmlns:a16="http://schemas.microsoft.com/office/drawing/2014/main" id="{6368E431-2D6E-90D0-2CE0-DB1812F5FABF}"/>
                </a:ext>
              </a:extLst>
            </p:cNvPr>
            <p:cNvSpPr txBox="1"/>
            <p:nvPr/>
          </p:nvSpPr>
          <p:spPr>
            <a:xfrm>
              <a:off x="1459211" y="7736604"/>
              <a:ext cx="1806568" cy="1015663"/>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Gestione dei rischi D.lgs. 231/2001</a:t>
              </a:r>
            </a:p>
          </p:txBody>
        </p:sp>
        <p:pic>
          <p:nvPicPr>
            <p:cNvPr id="75" name="Immagine 74" descr="Immagine che contiene cerchio, Elementi grafici, logo, design&#10;&#10;Descrizione generata automaticamente">
              <a:extLst>
                <a:ext uri="{FF2B5EF4-FFF2-40B4-BE49-F238E27FC236}">
                  <a16:creationId xmlns:a16="http://schemas.microsoft.com/office/drawing/2014/main" id="{C5C8B478-707F-7FC3-7EF3-2950E9E9DC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6536" y="6310166"/>
              <a:ext cx="1929243" cy="1929243"/>
            </a:xfrm>
            <a:prstGeom prst="rect">
              <a:avLst/>
            </a:prstGeom>
          </p:spPr>
        </p:pic>
      </p:grpSp>
      <p:grpSp>
        <p:nvGrpSpPr>
          <p:cNvPr id="86" name="Gruppo 85">
            <a:extLst>
              <a:ext uri="{FF2B5EF4-FFF2-40B4-BE49-F238E27FC236}">
                <a16:creationId xmlns:a16="http://schemas.microsoft.com/office/drawing/2014/main" id="{6A987BB8-402C-22D6-6791-813DECDBDC79}"/>
              </a:ext>
            </a:extLst>
          </p:cNvPr>
          <p:cNvGrpSpPr/>
          <p:nvPr/>
        </p:nvGrpSpPr>
        <p:grpSpPr>
          <a:xfrm>
            <a:off x="6125455" y="7911987"/>
            <a:ext cx="2118404" cy="1391391"/>
            <a:chOff x="8068065" y="6647709"/>
            <a:chExt cx="1929243" cy="1391391"/>
          </a:xfrm>
        </p:grpSpPr>
        <p:sp>
          <p:nvSpPr>
            <p:cNvPr id="19" name="CasellaDiTesto 18">
              <a:extLst>
                <a:ext uri="{FF2B5EF4-FFF2-40B4-BE49-F238E27FC236}">
                  <a16:creationId xmlns:a16="http://schemas.microsoft.com/office/drawing/2014/main" id="{A3855F6D-1128-CA0F-21FA-D28EB44F7BCD}"/>
                </a:ext>
              </a:extLst>
            </p:cNvPr>
            <p:cNvSpPr txBox="1"/>
            <p:nvPr/>
          </p:nvSpPr>
          <p:spPr>
            <a:xfrm>
              <a:off x="8129403" y="7638990"/>
              <a:ext cx="1806568" cy="400110"/>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Energia</a:t>
              </a:r>
            </a:p>
          </p:txBody>
        </p:sp>
        <p:pic>
          <p:nvPicPr>
            <p:cNvPr id="77" name="Immagine 76" descr="Immagine che contiene cerchio, Elementi grafici, design&#10;&#10;Descrizione generata automaticamente">
              <a:extLst>
                <a:ext uri="{FF2B5EF4-FFF2-40B4-BE49-F238E27FC236}">
                  <a16:creationId xmlns:a16="http://schemas.microsoft.com/office/drawing/2014/main" id="{8AFD329C-615E-4A81-CD85-6FA411142D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507" b="21051"/>
            <a:stretch/>
          </p:blipFill>
          <p:spPr>
            <a:xfrm>
              <a:off x="8068065" y="6647709"/>
              <a:ext cx="1929243" cy="1088896"/>
            </a:xfrm>
            <a:prstGeom prst="rect">
              <a:avLst/>
            </a:prstGeom>
          </p:spPr>
        </p:pic>
      </p:grpSp>
      <p:grpSp>
        <p:nvGrpSpPr>
          <p:cNvPr id="89" name="Gruppo 88">
            <a:extLst>
              <a:ext uri="{FF2B5EF4-FFF2-40B4-BE49-F238E27FC236}">
                <a16:creationId xmlns:a16="http://schemas.microsoft.com/office/drawing/2014/main" id="{6375B51D-5B12-B214-50AF-36FE04F7AA0D}"/>
              </a:ext>
            </a:extLst>
          </p:cNvPr>
          <p:cNvGrpSpPr/>
          <p:nvPr/>
        </p:nvGrpSpPr>
        <p:grpSpPr>
          <a:xfrm>
            <a:off x="4170596" y="449674"/>
            <a:ext cx="2759373" cy="1929243"/>
            <a:chOff x="4104534" y="266700"/>
            <a:chExt cx="2759373" cy="1929243"/>
          </a:xfrm>
        </p:grpSpPr>
        <p:sp>
          <p:nvSpPr>
            <p:cNvPr id="63" name="CasellaDiTesto 62">
              <a:extLst>
                <a:ext uri="{FF2B5EF4-FFF2-40B4-BE49-F238E27FC236}">
                  <a16:creationId xmlns:a16="http://schemas.microsoft.com/office/drawing/2014/main" id="{656967E3-048A-3087-BD18-E20104D17F52}"/>
                </a:ext>
              </a:extLst>
            </p:cNvPr>
            <p:cNvSpPr txBox="1"/>
            <p:nvPr/>
          </p:nvSpPr>
          <p:spPr>
            <a:xfrm>
              <a:off x="4104534" y="1692414"/>
              <a:ext cx="2759373" cy="400110"/>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Ambiente</a:t>
              </a:r>
            </a:p>
          </p:txBody>
        </p:sp>
        <p:pic>
          <p:nvPicPr>
            <p:cNvPr id="79" name="Immagine 78" descr="Immagine che contiene logo, Elementi grafici, simbolo, design&#10;&#10;Descrizione generata automaticamente">
              <a:extLst>
                <a:ext uri="{FF2B5EF4-FFF2-40B4-BE49-F238E27FC236}">
                  <a16:creationId xmlns:a16="http://schemas.microsoft.com/office/drawing/2014/main" id="{274C9FDD-D2C5-7198-B398-170FCBDA26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7757" y="266700"/>
              <a:ext cx="1929243" cy="1929243"/>
            </a:xfrm>
            <a:prstGeom prst="rect">
              <a:avLst/>
            </a:prstGeom>
          </p:spPr>
        </p:pic>
      </p:grpSp>
      <p:grpSp>
        <p:nvGrpSpPr>
          <p:cNvPr id="87" name="Gruppo 86">
            <a:extLst>
              <a:ext uri="{FF2B5EF4-FFF2-40B4-BE49-F238E27FC236}">
                <a16:creationId xmlns:a16="http://schemas.microsoft.com/office/drawing/2014/main" id="{4334447C-7065-D027-E35A-CADB245E69A8}"/>
              </a:ext>
            </a:extLst>
          </p:cNvPr>
          <p:cNvGrpSpPr/>
          <p:nvPr/>
        </p:nvGrpSpPr>
        <p:grpSpPr>
          <a:xfrm>
            <a:off x="8015531" y="5507791"/>
            <a:ext cx="2169157" cy="2144201"/>
            <a:chOff x="8340225" y="3576029"/>
            <a:chExt cx="2169157" cy="2144201"/>
          </a:xfrm>
        </p:grpSpPr>
        <p:sp>
          <p:nvSpPr>
            <p:cNvPr id="18" name="CasellaDiTesto 17">
              <a:extLst>
                <a:ext uri="{FF2B5EF4-FFF2-40B4-BE49-F238E27FC236}">
                  <a16:creationId xmlns:a16="http://schemas.microsoft.com/office/drawing/2014/main" id="{2A78DB8B-DC33-517D-19D2-00D8C19D8787}"/>
                </a:ext>
              </a:extLst>
            </p:cNvPr>
            <p:cNvSpPr txBox="1"/>
            <p:nvPr/>
          </p:nvSpPr>
          <p:spPr>
            <a:xfrm>
              <a:off x="8340225" y="5012344"/>
              <a:ext cx="2169157" cy="707886"/>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Emission Trading Scheme</a:t>
              </a:r>
            </a:p>
          </p:txBody>
        </p:sp>
        <p:pic>
          <p:nvPicPr>
            <p:cNvPr id="81" name="Immagine 80" descr="Immagine che contiene Elementi grafici, logo, Carattere, clipart&#10;&#10;Descrizione generata automaticamente">
              <a:extLst>
                <a:ext uri="{FF2B5EF4-FFF2-40B4-BE49-F238E27FC236}">
                  <a16:creationId xmlns:a16="http://schemas.microsoft.com/office/drawing/2014/main" id="{7D3A9D8B-6133-9AFF-B22A-61516BCDAF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28552" y="3576029"/>
              <a:ext cx="1929244" cy="1929244"/>
            </a:xfrm>
            <a:prstGeom prst="rect">
              <a:avLst/>
            </a:prstGeom>
          </p:spPr>
        </p:pic>
      </p:grpSp>
      <p:grpSp>
        <p:nvGrpSpPr>
          <p:cNvPr id="84" name="Gruppo 83">
            <a:extLst>
              <a:ext uri="{FF2B5EF4-FFF2-40B4-BE49-F238E27FC236}">
                <a16:creationId xmlns:a16="http://schemas.microsoft.com/office/drawing/2014/main" id="{FF7DE310-E87D-1F5D-E8E3-5530571BBC69}"/>
              </a:ext>
            </a:extLst>
          </p:cNvPr>
          <p:cNvGrpSpPr/>
          <p:nvPr/>
        </p:nvGrpSpPr>
        <p:grpSpPr>
          <a:xfrm>
            <a:off x="1621064" y="1833656"/>
            <a:ext cx="1934177" cy="1354442"/>
            <a:chOff x="411877" y="4457700"/>
            <a:chExt cx="1934177" cy="1354442"/>
          </a:xfrm>
        </p:grpSpPr>
        <p:sp>
          <p:nvSpPr>
            <p:cNvPr id="36" name="CasellaDiTesto 35">
              <a:extLst>
                <a:ext uri="{FF2B5EF4-FFF2-40B4-BE49-F238E27FC236}">
                  <a16:creationId xmlns:a16="http://schemas.microsoft.com/office/drawing/2014/main" id="{564024B8-893D-33AE-E78F-50F76F1CC8EA}"/>
                </a:ext>
              </a:extLst>
            </p:cNvPr>
            <p:cNvSpPr txBox="1"/>
            <p:nvPr/>
          </p:nvSpPr>
          <p:spPr>
            <a:xfrm>
              <a:off x="539487" y="5412032"/>
              <a:ext cx="1806567" cy="400110"/>
            </a:xfrm>
            <a:prstGeom prst="rect">
              <a:avLst/>
            </a:prstGeom>
            <a:noFill/>
          </p:spPr>
          <p:txBody>
            <a:bodyPr wrap="square" rtlCol="0">
              <a:spAutoFit/>
            </a:bodyPr>
            <a:lstStyle/>
            <a:p>
              <a:r>
                <a:rPr lang="it-IT" sz="2000" b="1" dirty="0">
                  <a:solidFill>
                    <a:srgbClr val="106F2E"/>
                  </a:solidFill>
                  <a:latin typeface="Abadi" panose="020B0604020104020204" pitchFamily="34" charset="0"/>
                </a:rPr>
                <a:t>Whistleblowing</a:t>
              </a:r>
            </a:p>
          </p:txBody>
        </p:sp>
        <p:pic>
          <p:nvPicPr>
            <p:cNvPr id="83" name="Immagine 82" descr="Immagine che contiene Elementi grafici, cerchio, logo, design&#10;&#10;Descrizione generata automaticamente">
              <a:extLst>
                <a:ext uri="{FF2B5EF4-FFF2-40B4-BE49-F238E27FC236}">
                  <a16:creationId xmlns:a16="http://schemas.microsoft.com/office/drawing/2014/main" id="{4095C70E-F2F1-5D56-8674-14657B53B4B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9130" b="18225"/>
            <a:stretch/>
          </p:blipFill>
          <p:spPr>
            <a:xfrm>
              <a:off x="411877" y="4457700"/>
              <a:ext cx="1929243" cy="1015662"/>
            </a:xfrm>
            <a:prstGeom prst="rect">
              <a:avLst/>
            </a:prstGeom>
          </p:spPr>
        </p:pic>
      </p:grpSp>
      <p:grpSp>
        <p:nvGrpSpPr>
          <p:cNvPr id="94" name="Gruppo 93">
            <a:extLst>
              <a:ext uri="{FF2B5EF4-FFF2-40B4-BE49-F238E27FC236}">
                <a16:creationId xmlns:a16="http://schemas.microsoft.com/office/drawing/2014/main" id="{CBD2B8BD-9FA3-4546-ACCA-B06D361105E7}"/>
              </a:ext>
            </a:extLst>
          </p:cNvPr>
          <p:cNvGrpSpPr/>
          <p:nvPr/>
        </p:nvGrpSpPr>
        <p:grpSpPr>
          <a:xfrm>
            <a:off x="3326688" y="8008713"/>
            <a:ext cx="1769961" cy="1984339"/>
            <a:chOff x="4635476" y="8188361"/>
            <a:chExt cx="1769961" cy="1984339"/>
          </a:xfrm>
        </p:grpSpPr>
        <p:sp>
          <p:nvSpPr>
            <p:cNvPr id="27" name="CasellaDiTesto 26">
              <a:extLst>
                <a:ext uri="{FF2B5EF4-FFF2-40B4-BE49-F238E27FC236}">
                  <a16:creationId xmlns:a16="http://schemas.microsoft.com/office/drawing/2014/main" id="{B2DD61AB-093B-B5FA-2233-496F7A1A6BBD}"/>
                </a:ext>
              </a:extLst>
            </p:cNvPr>
            <p:cNvSpPr txBox="1"/>
            <p:nvPr/>
          </p:nvSpPr>
          <p:spPr>
            <a:xfrm>
              <a:off x="4635476" y="9157037"/>
              <a:ext cx="1769961" cy="1015663"/>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Salute e Sicurezza sul lavoro, HACCP</a:t>
              </a:r>
            </a:p>
          </p:txBody>
        </p:sp>
        <p:pic>
          <p:nvPicPr>
            <p:cNvPr id="93" name="Immagine 92" descr="Immagine che contiene cerchio, Elementi grafici, logo, simbolo&#10;&#10;Descrizione generata automaticamente">
              <a:extLst>
                <a:ext uri="{FF2B5EF4-FFF2-40B4-BE49-F238E27FC236}">
                  <a16:creationId xmlns:a16="http://schemas.microsoft.com/office/drawing/2014/main" id="{A53B898E-DDF6-7DE2-5655-89B33FCAD9B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039" t="23281" r="24039" b="24405"/>
            <a:stretch/>
          </p:blipFill>
          <p:spPr>
            <a:xfrm>
              <a:off x="5084984" y="8188361"/>
              <a:ext cx="910684" cy="917539"/>
            </a:xfrm>
            <a:prstGeom prst="rect">
              <a:avLst/>
            </a:prstGeom>
          </p:spPr>
        </p:pic>
      </p:grpSp>
      <p:sp>
        <p:nvSpPr>
          <p:cNvPr id="11" name="CasellaDiTesto 10">
            <a:extLst>
              <a:ext uri="{FF2B5EF4-FFF2-40B4-BE49-F238E27FC236}">
                <a16:creationId xmlns:a16="http://schemas.microsoft.com/office/drawing/2014/main" id="{3DC37EAD-DF72-A30B-EE81-2C17C14C9A1F}"/>
              </a:ext>
            </a:extLst>
          </p:cNvPr>
          <p:cNvSpPr txBox="1"/>
          <p:nvPr/>
        </p:nvSpPr>
        <p:spPr>
          <a:xfrm>
            <a:off x="7677911" y="2791068"/>
            <a:ext cx="1611377" cy="400110"/>
          </a:xfrm>
          <a:prstGeom prst="rect">
            <a:avLst/>
          </a:prstGeom>
          <a:noFill/>
        </p:spPr>
        <p:txBody>
          <a:bodyPr wrap="square" rtlCol="0">
            <a:spAutoFit/>
          </a:bodyPr>
          <a:lstStyle>
            <a:defPPr>
              <a:defRPr lang="en-US"/>
            </a:defPPr>
            <a:lvl1pPr algn="ctr">
              <a:defRPr sz="2000" b="1">
                <a:solidFill>
                  <a:srgbClr val="106F2E"/>
                </a:solidFill>
                <a:latin typeface="Abadi" panose="020B0604020104020204" pitchFamily="34" charset="0"/>
              </a:defRPr>
            </a:lvl1pPr>
          </a:lstStyle>
          <a:p>
            <a:r>
              <a:rPr lang="it-IT" dirty="0"/>
              <a:t>Sostenibilità</a:t>
            </a:r>
          </a:p>
        </p:txBody>
      </p:sp>
      <p:pic>
        <p:nvPicPr>
          <p:cNvPr id="15" name="Immagine 14" descr="Immagine che contiene cerchio, Elementi grafici, logo&#10;&#10;Descrizione generata automaticamente">
            <a:extLst>
              <a:ext uri="{FF2B5EF4-FFF2-40B4-BE49-F238E27FC236}">
                <a16:creationId xmlns:a16="http://schemas.microsoft.com/office/drawing/2014/main" id="{BCA7FEC2-38C1-EB90-7AC0-96C6D9B02B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30346" y="1316045"/>
            <a:ext cx="1929244" cy="1929244"/>
          </a:xfrm>
          <a:prstGeom prst="rect">
            <a:avLst/>
          </a:prstGeom>
        </p:spPr>
      </p:pic>
      <p:sp>
        <p:nvSpPr>
          <p:cNvPr id="8" name="Segnaposto numero diapositiva 7">
            <a:extLst>
              <a:ext uri="{FF2B5EF4-FFF2-40B4-BE49-F238E27FC236}">
                <a16:creationId xmlns:a16="http://schemas.microsoft.com/office/drawing/2014/main" id="{BFF38ED4-CCAC-4537-F1D7-D3DB5F779AB5}"/>
              </a:ext>
            </a:extLst>
          </p:cNvPr>
          <p:cNvSpPr>
            <a:spLocks noGrp="1"/>
          </p:cNvSpPr>
          <p:nvPr>
            <p:ph type="sldNum" sz="quarter" idx="12"/>
          </p:nvPr>
        </p:nvSpPr>
        <p:spPr/>
        <p:txBody>
          <a:bodyPr/>
          <a:lstStyle/>
          <a:p>
            <a:r>
              <a:rPr lang="en-US" dirty="0"/>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8F44240D-7758-7328-8A61-1D8CD1BD7DF8}"/>
              </a:ext>
            </a:extLst>
          </p:cNvPr>
          <p:cNvGraphicFramePr/>
          <p:nvPr>
            <p:extLst>
              <p:ext uri="{D42A27DB-BD31-4B8C-83A1-F6EECF244321}">
                <p14:modId xmlns:p14="http://schemas.microsoft.com/office/powerpoint/2010/main" val="2532888208"/>
              </p:ext>
            </p:extLst>
          </p:nvPr>
        </p:nvGraphicFramePr>
        <p:xfrm>
          <a:off x="9906000" y="2811505"/>
          <a:ext cx="7487042" cy="4721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3"/>
          <p:cNvSpPr/>
          <p:nvPr/>
        </p:nvSpPr>
        <p:spPr>
          <a:xfrm>
            <a:off x="0" y="1838913"/>
            <a:ext cx="18288000" cy="45719"/>
          </a:xfrm>
          <a:prstGeom prst="rect">
            <a:avLst/>
          </a:prstGeom>
          <a:solidFill>
            <a:srgbClr val="000000">
              <a:alpha val="19608"/>
            </a:srgbClr>
          </a:solidFill>
        </p:spPr>
        <p:txBody>
          <a:bodyPr/>
          <a:lstStyle/>
          <a:p>
            <a:endParaRPr lang="it-IT" dirty="0"/>
          </a:p>
        </p:txBody>
      </p:sp>
      <p:pic>
        <p:nvPicPr>
          <p:cNvPr id="5" name="Picture 5"/>
          <p:cNvPicPr>
            <a:picLocks noChangeAspect="1"/>
          </p:cNvPicPr>
          <p:nvPr/>
        </p:nvPicPr>
        <p:blipFill>
          <a:blip r:embed="rId7"/>
          <a:srcRect/>
          <a:stretch>
            <a:fillRect/>
          </a:stretch>
        </p:blipFill>
        <p:spPr>
          <a:xfrm>
            <a:off x="998185" y="581176"/>
            <a:ext cx="3462827" cy="895053"/>
          </a:xfrm>
          <a:prstGeom prst="rect">
            <a:avLst/>
          </a:prstGeom>
        </p:spPr>
      </p:pic>
      <p:sp>
        <p:nvSpPr>
          <p:cNvPr id="10" name="TextBox 10"/>
          <p:cNvSpPr txBox="1"/>
          <p:nvPr/>
        </p:nvSpPr>
        <p:spPr>
          <a:xfrm>
            <a:off x="512179" y="2705100"/>
            <a:ext cx="8384335" cy="6289414"/>
          </a:xfrm>
          <a:prstGeom prst="rect">
            <a:avLst/>
          </a:prstGeom>
        </p:spPr>
        <p:txBody>
          <a:bodyPr wrap="square" lIns="0" tIns="0" rIns="0" bIns="0" rtlCol="0" anchor="t">
            <a:spAutoFit/>
          </a:bodyPr>
          <a:lstStyle/>
          <a:p>
            <a:pPr marL="457178" indent="-457178" algn="just">
              <a:lnSpc>
                <a:spcPts val="2939"/>
              </a:lnSpc>
              <a:spcBef>
                <a:spcPct val="0"/>
              </a:spcBef>
              <a:buBlip>
                <a:blip r:embed="rId8">
                  <a:extLst>
                    <a:ext uri="{96DAC541-7B7A-43D3-8B79-37D633B846F1}">
                      <asvg:svgBlip xmlns:asvg="http://schemas.microsoft.com/office/drawing/2016/SVG/main" r:embed="rId9"/>
                    </a:ext>
                  </a:extLst>
                </a:blip>
              </a:buBlip>
            </a:pPr>
            <a:r>
              <a:rPr lang="it-IT" b="1" dirty="0">
                <a:solidFill>
                  <a:srgbClr val="106F2E"/>
                </a:solidFill>
                <a:latin typeface="Abadi" panose="020B0604020104020204" pitchFamily="34" charset="0"/>
              </a:rPr>
              <a:t>Assessment ambientali </a:t>
            </a:r>
            <a:r>
              <a:rPr lang="it-IT" dirty="0">
                <a:solidFill>
                  <a:srgbClr val="000000"/>
                </a:solidFill>
                <a:latin typeface="Abadi" panose="020B0604020104020204" pitchFamily="34" charset="0"/>
              </a:rPr>
              <a:t>per assicurare il rispetto della normativa applicabile, la conformità a norme contrattuali o volontarie (ISO)</a:t>
            </a:r>
          </a:p>
          <a:p>
            <a:pPr marL="457178" indent="-457178" algn="just">
              <a:lnSpc>
                <a:spcPts val="2939"/>
              </a:lnSpc>
              <a:spcBef>
                <a:spcPct val="0"/>
              </a:spcBef>
              <a:buBlip>
                <a:blip r:embed="rId8">
                  <a:extLst>
                    <a:ext uri="{96DAC541-7B7A-43D3-8B79-37D633B846F1}">
                      <asvg:svgBlip xmlns:asvg="http://schemas.microsoft.com/office/drawing/2016/SVG/main" r:embed="rId9"/>
                    </a:ext>
                  </a:extLst>
                </a:blip>
              </a:buBlip>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8">
                  <a:extLst>
                    <a:ext uri="{96DAC541-7B7A-43D3-8B79-37D633B846F1}">
                      <asvg:svgBlip xmlns:asvg="http://schemas.microsoft.com/office/drawing/2016/SVG/main" r:embed="rId9"/>
                    </a:ext>
                  </a:extLst>
                </a:blip>
              </a:buBlip>
            </a:pPr>
            <a:r>
              <a:rPr lang="it-IT" dirty="0">
                <a:solidFill>
                  <a:srgbClr val="000000"/>
                </a:solidFill>
                <a:latin typeface="Abadi" panose="020B0604020104020204" pitchFamily="34" charset="0"/>
              </a:rPr>
              <a:t>Supporto nell’ottenimento delle </a:t>
            </a:r>
            <a:r>
              <a:rPr lang="it-IT" b="1" dirty="0">
                <a:solidFill>
                  <a:srgbClr val="106F2E"/>
                </a:solidFill>
                <a:latin typeface="Abadi" panose="020B0604020104020204" pitchFamily="34" charset="0"/>
              </a:rPr>
              <a:t>autorizzazioni ambientali </a:t>
            </a:r>
            <a:r>
              <a:rPr lang="it-IT" dirty="0">
                <a:solidFill>
                  <a:srgbClr val="000000"/>
                </a:solidFill>
                <a:latin typeface="Abadi" panose="020B0604020104020204" pitchFamily="34" charset="0"/>
              </a:rPr>
              <a:t>(AIA/AUA) necessarie per un’attività/sito produttivo da parte delle Autorità Competenti e nella gestione delle relative prescrizioni</a:t>
            </a:r>
            <a:endParaRPr lang="en-US" dirty="0">
              <a:solidFill>
                <a:srgbClr val="000000"/>
              </a:solidFill>
              <a:latin typeface="Abadi" panose="020B0604020104020204" pitchFamily="34" charset="0"/>
            </a:endParaRPr>
          </a:p>
          <a:p>
            <a:pPr algn="just">
              <a:lnSpc>
                <a:spcPts val="2939"/>
              </a:lnSpc>
              <a:spcBef>
                <a:spcPct val="0"/>
              </a:spcBef>
            </a:pPr>
            <a:endParaRPr lang="en-US" dirty="0">
              <a:solidFill>
                <a:srgbClr val="000000"/>
              </a:solidFill>
              <a:latin typeface="Abadi" panose="020B0604020104020204" pitchFamily="34" charset="0"/>
            </a:endParaRPr>
          </a:p>
          <a:p>
            <a:pPr marL="457178" indent="-457178" algn="just">
              <a:lnSpc>
                <a:spcPts val="2939"/>
              </a:lnSpc>
              <a:spcBef>
                <a:spcPct val="0"/>
              </a:spcBef>
              <a:buBlip>
                <a:blip r:embed="rId8">
                  <a:extLst>
                    <a:ext uri="{96DAC541-7B7A-43D3-8B79-37D633B846F1}">
                      <asvg:svgBlip xmlns:asvg="http://schemas.microsoft.com/office/drawing/2016/SVG/main" r:embed="rId9"/>
                    </a:ext>
                  </a:extLst>
                </a:blip>
              </a:buBlip>
            </a:pPr>
            <a:r>
              <a:rPr lang="en-US" dirty="0">
                <a:solidFill>
                  <a:srgbClr val="000000"/>
                </a:solidFill>
                <a:latin typeface="Abadi" panose="020B0604020104020204" pitchFamily="34" charset="0"/>
              </a:rPr>
              <a:t>Supporto nell’</a:t>
            </a:r>
            <a:r>
              <a:rPr lang="en-US" b="1" dirty="0">
                <a:solidFill>
                  <a:srgbClr val="106F2E"/>
                </a:solidFill>
                <a:latin typeface="Abadi" panose="020B0604020104020204" pitchFamily="34" charset="0"/>
              </a:rPr>
              <a:t>ottenimento</a:t>
            </a:r>
            <a:r>
              <a:rPr lang="en-US" b="1" dirty="0">
                <a:solidFill>
                  <a:srgbClr val="000000"/>
                </a:solidFill>
                <a:latin typeface="Abadi" panose="020B0604020104020204" pitchFamily="34" charset="0"/>
              </a:rPr>
              <a:t> </a:t>
            </a:r>
            <a:r>
              <a:rPr lang="en-US" b="1" dirty="0">
                <a:solidFill>
                  <a:srgbClr val="106F2E"/>
                </a:solidFill>
                <a:latin typeface="Abadi" panose="020B0604020104020204" pitchFamily="34" charset="0"/>
              </a:rPr>
              <a:t>delle certificazioni ambientali </a:t>
            </a:r>
            <a:r>
              <a:rPr lang="it-IT" dirty="0">
                <a:solidFill>
                  <a:srgbClr val="000000"/>
                </a:solidFill>
                <a:latin typeface="Abadi" panose="020B0604020104020204" pitchFamily="34" charset="0"/>
              </a:rPr>
              <a:t>dalla progettazione all’implementazione: </a:t>
            </a:r>
            <a:r>
              <a:rPr lang="en-US" dirty="0">
                <a:solidFill>
                  <a:srgbClr val="000000"/>
                </a:solidFill>
                <a:latin typeface="Abadi" panose="020B0604020104020204" pitchFamily="34" charset="0"/>
              </a:rPr>
              <a:t>ISO 14001 per un Sistema di gestione ambientale che miri al miglioramento continuo; ISO 14021 </a:t>
            </a:r>
            <a:r>
              <a:rPr lang="it-IT" dirty="0">
                <a:solidFill>
                  <a:srgbClr val="000000"/>
                </a:solidFill>
                <a:latin typeface="Abadi" panose="020B0604020104020204" pitchFamily="34" charset="0"/>
              </a:rPr>
              <a:t>per una corretta formulazione di un’auto-dichiarazione ambientale</a:t>
            </a:r>
            <a:r>
              <a:rPr lang="en-US" dirty="0">
                <a:solidFill>
                  <a:srgbClr val="000000"/>
                </a:solidFill>
                <a:latin typeface="Abadi" panose="020B0604020104020204" pitchFamily="34" charset="0"/>
              </a:rPr>
              <a:t> come mezzo di marketing per le </a:t>
            </a:r>
            <a:r>
              <a:rPr lang="en-US" dirty="0" err="1">
                <a:solidFill>
                  <a:srgbClr val="000000"/>
                </a:solidFill>
                <a:latin typeface="Abadi" panose="020B0604020104020204" pitchFamily="34" charset="0"/>
              </a:rPr>
              <a:t>aziende</a:t>
            </a:r>
            <a:r>
              <a:rPr lang="en-US" dirty="0">
                <a:solidFill>
                  <a:srgbClr val="000000"/>
                </a:solidFill>
                <a:latin typeface="Abadi" panose="020B0604020104020204" pitchFamily="34" charset="0"/>
              </a:rPr>
              <a:t> </a:t>
            </a:r>
            <a:r>
              <a:rPr lang="en-US" dirty="0" err="1">
                <a:solidFill>
                  <a:srgbClr val="000000"/>
                </a:solidFill>
                <a:latin typeface="Abadi" panose="020B0604020104020204" pitchFamily="34" charset="0"/>
              </a:rPr>
              <a:t>produttrici</a:t>
            </a:r>
            <a:r>
              <a:rPr lang="en-US" dirty="0">
                <a:solidFill>
                  <a:srgbClr val="000000"/>
                </a:solidFill>
                <a:latin typeface="Abadi" panose="020B0604020104020204" pitchFamily="34" charset="0"/>
              </a:rPr>
              <a:t>; EMAS</a:t>
            </a:r>
            <a:r>
              <a:rPr lang="it-IT" dirty="0">
                <a:solidFill>
                  <a:srgbClr val="000000"/>
                </a:solidFill>
                <a:latin typeface="Abadi" panose="020B0604020104020204" pitchFamily="34" charset="0"/>
              </a:rPr>
              <a:t> per attuare requisiti più rigorosi per la misurazione e la valutazione delle prestazioni ambientali;</a:t>
            </a:r>
            <a:r>
              <a:rPr lang="en-US" dirty="0">
                <a:solidFill>
                  <a:srgbClr val="000000"/>
                </a:solidFill>
                <a:latin typeface="Abadi" panose="020B0604020104020204" pitchFamily="34" charset="0"/>
              </a:rPr>
              <a:t> B Corp come prova del </a:t>
            </a:r>
            <a:r>
              <a:rPr lang="it-IT" dirty="0">
                <a:solidFill>
                  <a:srgbClr val="000000"/>
                </a:solidFill>
                <a:latin typeface="Abadi" panose="020B0604020104020204" pitchFamily="34" charset="0"/>
              </a:rPr>
              <a:t>rispetto di standards più elevati di tutela ambientale ed equità sociale</a:t>
            </a:r>
            <a:endParaRPr lang="en-US" dirty="0">
              <a:solidFill>
                <a:srgbClr val="000000"/>
              </a:solidFill>
              <a:latin typeface="Abadi" panose="020B0604020104020204" pitchFamily="34" charset="0"/>
            </a:endParaRPr>
          </a:p>
          <a:p>
            <a:pPr marL="457178" indent="-457178" algn="just">
              <a:lnSpc>
                <a:spcPts val="2939"/>
              </a:lnSpc>
              <a:spcBef>
                <a:spcPct val="0"/>
              </a:spcBef>
              <a:buBlip>
                <a:blip r:embed="rId8">
                  <a:extLst>
                    <a:ext uri="{96DAC541-7B7A-43D3-8B79-37D633B846F1}">
                      <asvg:svgBlip xmlns:asvg="http://schemas.microsoft.com/office/drawing/2016/SVG/main" r:embed="rId9"/>
                    </a:ext>
                  </a:extLst>
                </a:blip>
              </a:buBlip>
            </a:pPr>
            <a:endParaRPr kumimoji="0" lang="en-US" sz="1800" b="1"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a:p>
            <a:pPr marL="457178" indent="-457178" algn="just">
              <a:lnSpc>
                <a:spcPts val="2939"/>
              </a:lnSpc>
              <a:spcBef>
                <a:spcPct val="0"/>
              </a:spcBef>
              <a:buBlip>
                <a:blip r:embed="rId8">
                  <a:extLst>
                    <a:ext uri="{96DAC541-7B7A-43D3-8B79-37D633B846F1}">
                      <asvg:svgBlip xmlns:asvg="http://schemas.microsoft.com/office/drawing/2016/SVG/main" r:embed="rId9"/>
                    </a:ext>
                  </a:extLst>
                </a:blip>
              </a:buBlip>
            </a:pPr>
            <a:r>
              <a:rPr kumimoji="0" lang="it-IT" sz="1800" b="1" i="0" u="none" strike="noStrike" kern="1200" cap="none" spc="0" normalizeH="0" baseline="0" noProof="0" dirty="0">
                <a:ln>
                  <a:noFill/>
                </a:ln>
                <a:solidFill>
                  <a:srgbClr val="106F2E"/>
                </a:solidFill>
                <a:effectLst/>
                <a:uLnTx/>
                <a:uFillTx/>
                <a:latin typeface="Abadi" panose="020B0604020104020204" pitchFamily="34" charset="0"/>
                <a:ea typeface="+mn-ea"/>
                <a:cs typeface="+mn-cs"/>
              </a:rPr>
              <a:t>Site </a:t>
            </a:r>
            <a:r>
              <a:rPr kumimoji="0" lang="it-IT" sz="1800" b="1" i="0" u="none" strike="noStrike" kern="1200" cap="none" spc="0" normalizeH="0" baseline="0" noProof="0" dirty="0" err="1">
                <a:ln>
                  <a:noFill/>
                </a:ln>
                <a:solidFill>
                  <a:srgbClr val="106F2E"/>
                </a:solidFill>
                <a:effectLst/>
                <a:uLnTx/>
                <a:uFillTx/>
                <a:latin typeface="Abadi" panose="020B0604020104020204" pitchFamily="34" charset="0"/>
                <a:ea typeface="+mn-ea"/>
                <a:cs typeface="+mn-cs"/>
              </a:rPr>
              <a:t>assessment</a:t>
            </a:r>
            <a:r>
              <a:rPr kumimoji="0" lang="it-IT" sz="1800" b="1" i="0" u="none" strike="noStrike" kern="1200" cap="none" spc="0" normalizeH="0" baseline="0" noProof="0" dirty="0">
                <a:ln>
                  <a:noFill/>
                </a:ln>
                <a:solidFill>
                  <a:srgbClr val="106F2E"/>
                </a:solidFill>
                <a:effectLst/>
                <a:uLnTx/>
                <a:uFillTx/>
                <a:latin typeface="Abadi" panose="020B0604020104020204" pitchFamily="34" charset="0"/>
                <a:ea typeface="+mn-ea"/>
                <a:cs typeface="+mn-cs"/>
              </a:rPr>
              <a:t> </a:t>
            </a:r>
            <a:r>
              <a:rPr kumimoji="0" lang="it-IT"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per valutare necessità eventuali di effettuare interventi di bonifica</a:t>
            </a:r>
          </a:p>
        </p:txBody>
      </p:sp>
      <p:pic>
        <p:nvPicPr>
          <p:cNvPr id="6" name="Picture 6"/>
          <p:cNvPicPr>
            <a:picLocks noChangeAspect="1"/>
          </p:cNvPicPr>
          <p:nvPr/>
        </p:nvPicPr>
        <p:blipFill>
          <a:blip r:embed="rId10"/>
          <a:srcRect/>
          <a:stretch>
            <a:fillRect/>
          </a:stretch>
        </p:blipFill>
        <p:spPr>
          <a:xfrm>
            <a:off x="5410202" y="24065"/>
            <a:ext cx="6340775" cy="1860567"/>
          </a:xfrm>
          <a:prstGeom prst="rect">
            <a:avLst/>
          </a:prstGeom>
          <a:noFill/>
        </p:spPr>
      </p:pic>
      <p:grpSp>
        <p:nvGrpSpPr>
          <p:cNvPr id="7" name="Gruppo 6">
            <a:extLst>
              <a:ext uri="{FF2B5EF4-FFF2-40B4-BE49-F238E27FC236}">
                <a16:creationId xmlns:a16="http://schemas.microsoft.com/office/drawing/2014/main" id="{64A72C36-60BE-439F-3C82-B73AB8CB9EA3}"/>
              </a:ext>
            </a:extLst>
          </p:cNvPr>
          <p:cNvGrpSpPr/>
          <p:nvPr/>
        </p:nvGrpSpPr>
        <p:grpSpPr>
          <a:xfrm>
            <a:off x="15596937" y="3581801"/>
            <a:ext cx="2386263" cy="906781"/>
            <a:chOff x="10591800" y="6835258"/>
            <a:chExt cx="4290451" cy="1494824"/>
          </a:xfrm>
        </p:grpSpPr>
        <p:pic>
          <p:nvPicPr>
            <p:cNvPr id="12" name="Immagine 11" descr="Immagine che contiene Elementi grafici, Carattere, logo, simbolo&#10;&#10;Descrizione generata automaticamente">
              <a:extLst>
                <a:ext uri="{FF2B5EF4-FFF2-40B4-BE49-F238E27FC236}">
                  <a16:creationId xmlns:a16="http://schemas.microsoft.com/office/drawing/2014/main" id="{BE819FEB-37A0-7748-196F-DF05987517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91800" y="7165654"/>
              <a:ext cx="1562883" cy="976801"/>
            </a:xfrm>
            <a:prstGeom prst="rect">
              <a:avLst/>
            </a:prstGeom>
          </p:spPr>
        </p:pic>
        <p:pic>
          <p:nvPicPr>
            <p:cNvPr id="20" name="Immagine 19" descr="Immagine che contiene logo, simbolo, Elementi grafici, Carattere&#10;&#10;Descrizione generata automaticamente">
              <a:extLst>
                <a:ext uri="{FF2B5EF4-FFF2-40B4-BE49-F238E27FC236}">
                  <a16:creationId xmlns:a16="http://schemas.microsoft.com/office/drawing/2014/main" id="{B6A8C938-59AC-8BE9-EAFD-F6758E7BD6B3}"/>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30623" r="39982"/>
            <a:stretch/>
          </p:blipFill>
          <p:spPr>
            <a:xfrm>
              <a:off x="12135241" y="6835258"/>
              <a:ext cx="1295401" cy="1457325"/>
            </a:xfrm>
            <a:prstGeom prst="rect">
              <a:avLst/>
            </a:prstGeom>
          </p:spPr>
        </p:pic>
        <p:pic>
          <p:nvPicPr>
            <p:cNvPr id="27" name="Immagine 26" descr="Immagine che contiene testo, schermata, Carattere, logo&#10;&#10;Descrizione generata automaticamente">
              <a:extLst>
                <a:ext uri="{FF2B5EF4-FFF2-40B4-BE49-F238E27FC236}">
                  <a16:creationId xmlns:a16="http://schemas.microsoft.com/office/drawing/2014/main" id="{E52F4E6D-A319-6977-E5F6-23DD296605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11200" y="6835258"/>
              <a:ext cx="1471051" cy="1494824"/>
            </a:xfrm>
            <a:prstGeom prst="rect">
              <a:avLst/>
            </a:prstGeom>
          </p:spPr>
        </p:pic>
      </p:grpSp>
      <p:sp>
        <p:nvSpPr>
          <p:cNvPr id="2" name="TextBox 14">
            <a:extLst>
              <a:ext uri="{FF2B5EF4-FFF2-40B4-BE49-F238E27FC236}">
                <a16:creationId xmlns:a16="http://schemas.microsoft.com/office/drawing/2014/main" id="{CA34AAB0-E46E-7B8E-A724-3AA802799A81}"/>
              </a:ext>
            </a:extLst>
          </p:cNvPr>
          <p:cNvSpPr txBox="1"/>
          <p:nvPr/>
        </p:nvSpPr>
        <p:spPr>
          <a:xfrm>
            <a:off x="5922699" y="590297"/>
            <a:ext cx="5315776" cy="590803"/>
          </a:xfrm>
          <a:prstGeom prst="rect">
            <a:avLst/>
          </a:prstGeom>
        </p:spPr>
        <p:txBody>
          <a:bodyPr wrap="square" lIns="0" tIns="0" rIns="0" bIns="0" rtlCol="0" anchor="t">
            <a:spAutoFit/>
          </a:bodyPr>
          <a:lstStyle/>
          <a:p>
            <a:pPr algn="ctr">
              <a:lnSpc>
                <a:spcPts val="5104"/>
              </a:lnSpc>
              <a:spcBef>
                <a:spcPct val="0"/>
              </a:spcBef>
            </a:pPr>
            <a:r>
              <a:rPr lang="en-US" sz="3000" b="1" dirty="0" err="1">
                <a:solidFill>
                  <a:srgbClr val="106F2E"/>
                </a:solidFill>
                <a:latin typeface="Abadi" panose="020B0604020104020204" pitchFamily="34" charset="0"/>
              </a:rPr>
              <a:t>Ambiente</a:t>
            </a:r>
            <a:endParaRPr lang="en-US" sz="3000" b="1" dirty="0">
              <a:solidFill>
                <a:srgbClr val="106F2E"/>
              </a:solidFill>
              <a:latin typeface="Abadi" panose="020B0604020104020204" pitchFamily="34" charset="0"/>
            </a:endParaRPr>
          </a:p>
        </p:txBody>
      </p:sp>
      <p:pic>
        <p:nvPicPr>
          <p:cNvPr id="13" name="Immagine 12" descr="Immagine che contiene pianta, verde, acquario, aria aperta&#10;&#10;Descrizione generata automaticamente">
            <a:extLst>
              <a:ext uri="{FF2B5EF4-FFF2-40B4-BE49-F238E27FC236}">
                <a16:creationId xmlns:a16="http://schemas.microsoft.com/office/drawing/2014/main" id="{B7E83DF9-6228-33CF-DD40-253147CB484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9294" b="15320"/>
          <a:stretch/>
        </p:blipFill>
        <p:spPr>
          <a:xfrm>
            <a:off x="12589602" y="-68579"/>
            <a:ext cx="4272880" cy="1907492"/>
          </a:xfrm>
          <a:prstGeom prst="rect">
            <a:avLst/>
          </a:prstGeom>
        </p:spPr>
      </p:pic>
      <p:sp>
        <p:nvSpPr>
          <p:cNvPr id="8" name="CasellaDiTesto 7">
            <a:extLst>
              <a:ext uri="{FF2B5EF4-FFF2-40B4-BE49-F238E27FC236}">
                <a16:creationId xmlns:a16="http://schemas.microsoft.com/office/drawing/2014/main" id="{71C4F47B-B2FB-28F8-BF7F-51DCE8A2379C}"/>
              </a:ext>
            </a:extLst>
          </p:cNvPr>
          <p:cNvSpPr txBox="1"/>
          <p:nvPr/>
        </p:nvSpPr>
        <p:spPr>
          <a:xfrm>
            <a:off x="10210800" y="2560145"/>
            <a:ext cx="871225" cy="4987052"/>
          </a:xfrm>
          <a:prstGeom prst="upArrow">
            <a:avLst/>
          </a:prstGeom>
          <a:solidFill>
            <a:schemeClr val="accent3">
              <a:lumMod val="20000"/>
              <a:lumOff val="80000"/>
            </a:schemeClr>
          </a:solidFill>
          <a:ln>
            <a:solidFill>
              <a:schemeClr val="accent3">
                <a:lumMod val="60000"/>
                <a:lumOff val="40000"/>
              </a:schemeClr>
            </a:solidFill>
          </a:ln>
        </p:spPr>
        <p:txBody>
          <a:bodyPr vert="vert270" wrap="square" rtlCol="0">
            <a:spAutoFit/>
          </a:bodyPr>
          <a:lstStyle/>
          <a:p>
            <a:pPr algn="ctr"/>
            <a:r>
              <a:rPr lang="it-IT" sz="1650" b="1" dirty="0">
                <a:latin typeface="Abadi" panose="020B0604020104020204" pitchFamily="34" charset="0"/>
              </a:rPr>
              <a:t>PROCESSO DI MIGLIORAMENTO CONTINUO</a:t>
            </a:r>
          </a:p>
        </p:txBody>
      </p:sp>
      <p:grpSp>
        <p:nvGrpSpPr>
          <p:cNvPr id="19" name="Gruppo 18">
            <a:extLst>
              <a:ext uri="{FF2B5EF4-FFF2-40B4-BE49-F238E27FC236}">
                <a16:creationId xmlns:a16="http://schemas.microsoft.com/office/drawing/2014/main" id="{E6BCF271-BFC8-6750-30FB-0513AA536D6D}"/>
              </a:ext>
            </a:extLst>
          </p:cNvPr>
          <p:cNvGrpSpPr/>
          <p:nvPr/>
        </p:nvGrpSpPr>
        <p:grpSpPr>
          <a:xfrm>
            <a:off x="10748288" y="8303035"/>
            <a:ext cx="5802465" cy="1385535"/>
            <a:chOff x="10878886" y="7646606"/>
            <a:chExt cx="5802465" cy="1385535"/>
          </a:xfrm>
        </p:grpSpPr>
        <p:sp>
          <p:nvSpPr>
            <p:cNvPr id="14" name="CasellaDiTesto 13">
              <a:extLst>
                <a:ext uri="{FF2B5EF4-FFF2-40B4-BE49-F238E27FC236}">
                  <a16:creationId xmlns:a16="http://schemas.microsoft.com/office/drawing/2014/main" id="{D36C8EB4-DF93-8B1A-D951-B9D885E910FC}"/>
                </a:ext>
              </a:extLst>
            </p:cNvPr>
            <p:cNvSpPr txBox="1"/>
            <p:nvPr/>
          </p:nvSpPr>
          <p:spPr>
            <a:xfrm>
              <a:off x="10878886" y="7646607"/>
              <a:ext cx="2853156" cy="383084"/>
            </a:xfrm>
            <a:prstGeom prst="roundRect">
              <a:avLst/>
            </a:prstGeom>
            <a:solidFill>
              <a:schemeClr val="accent1">
                <a:lumMod val="20000"/>
                <a:lumOff val="80000"/>
              </a:schemeClr>
            </a:solidFill>
            <a:ln>
              <a:solidFill>
                <a:schemeClr val="accent1">
                  <a:lumMod val="60000"/>
                  <a:lumOff val="40000"/>
                </a:schemeClr>
              </a:solidFill>
            </a:ln>
          </p:spPr>
          <p:txBody>
            <a:bodyPr wrap="square" rtlCol="0">
              <a:spAutoFit/>
            </a:bodyPr>
            <a:lstStyle/>
            <a:p>
              <a:pPr algn="ctr"/>
              <a:r>
                <a:rPr lang="it-IT" sz="1650" b="1" dirty="0">
                  <a:latin typeface="Abadi" panose="020B0604020104020204" pitchFamily="34" charset="0"/>
                </a:rPr>
                <a:t>BRAND IMAGE</a:t>
              </a:r>
            </a:p>
          </p:txBody>
        </p:sp>
        <p:sp>
          <p:nvSpPr>
            <p:cNvPr id="16" name="CasellaDiTesto 15">
              <a:extLst>
                <a:ext uri="{FF2B5EF4-FFF2-40B4-BE49-F238E27FC236}">
                  <a16:creationId xmlns:a16="http://schemas.microsoft.com/office/drawing/2014/main" id="{CD5B45EE-2952-46D4-F511-9F53A8BD9355}"/>
                </a:ext>
              </a:extLst>
            </p:cNvPr>
            <p:cNvSpPr txBox="1"/>
            <p:nvPr/>
          </p:nvSpPr>
          <p:spPr>
            <a:xfrm>
              <a:off x="10890151" y="8649057"/>
              <a:ext cx="5791200" cy="383084"/>
            </a:xfrm>
            <a:prstGeom prst="roundRect">
              <a:avLst/>
            </a:prstGeom>
            <a:solidFill>
              <a:schemeClr val="accent1">
                <a:lumMod val="20000"/>
                <a:lumOff val="80000"/>
              </a:schemeClr>
            </a:solidFill>
            <a:ln>
              <a:solidFill>
                <a:schemeClr val="accent1">
                  <a:lumMod val="60000"/>
                  <a:lumOff val="40000"/>
                </a:schemeClr>
              </a:solidFill>
            </a:ln>
          </p:spPr>
          <p:txBody>
            <a:bodyPr wrap="square" rtlCol="0">
              <a:spAutoFit/>
            </a:bodyPr>
            <a:lstStyle/>
            <a:p>
              <a:pPr algn="ctr"/>
              <a:r>
                <a:rPr lang="it-IT" sz="1650" b="1" dirty="0">
                  <a:latin typeface="Abadi" panose="020B0604020104020204" pitchFamily="34" charset="0"/>
                </a:rPr>
                <a:t>MIGLIORAMENTO DELL’ORGANIZZAZIONE AZIENDALE</a:t>
              </a:r>
            </a:p>
          </p:txBody>
        </p:sp>
        <p:sp>
          <p:nvSpPr>
            <p:cNvPr id="17" name="CasellaDiTesto 16">
              <a:extLst>
                <a:ext uri="{FF2B5EF4-FFF2-40B4-BE49-F238E27FC236}">
                  <a16:creationId xmlns:a16="http://schemas.microsoft.com/office/drawing/2014/main" id="{CBC6F3EB-BD44-F3DE-B022-BD89AF7E435F}"/>
                </a:ext>
              </a:extLst>
            </p:cNvPr>
            <p:cNvSpPr txBox="1"/>
            <p:nvPr/>
          </p:nvSpPr>
          <p:spPr>
            <a:xfrm>
              <a:off x="13828195" y="7646606"/>
              <a:ext cx="2853156" cy="383084"/>
            </a:xfrm>
            <a:prstGeom prst="roundRect">
              <a:avLst/>
            </a:prstGeom>
            <a:solidFill>
              <a:schemeClr val="accent1">
                <a:lumMod val="20000"/>
                <a:lumOff val="80000"/>
              </a:schemeClr>
            </a:solidFill>
            <a:ln>
              <a:solidFill>
                <a:schemeClr val="accent1">
                  <a:lumMod val="60000"/>
                  <a:lumOff val="40000"/>
                </a:schemeClr>
              </a:solidFill>
            </a:ln>
          </p:spPr>
          <p:txBody>
            <a:bodyPr wrap="square" rtlCol="0">
              <a:spAutoFit/>
            </a:bodyPr>
            <a:lstStyle/>
            <a:p>
              <a:pPr algn="ctr"/>
              <a:r>
                <a:rPr lang="it-IT" sz="1650" b="1" dirty="0">
                  <a:latin typeface="Abadi" panose="020B0604020104020204" pitchFamily="34" charset="0"/>
                </a:rPr>
                <a:t>COMPETITIVITÀ</a:t>
              </a:r>
            </a:p>
          </p:txBody>
        </p:sp>
        <p:sp>
          <p:nvSpPr>
            <p:cNvPr id="18" name="CasellaDiTesto 17">
              <a:extLst>
                <a:ext uri="{FF2B5EF4-FFF2-40B4-BE49-F238E27FC236}">
                  <a16:creationId xmlns:a16="http://schemas.microsoft.com/office/drawing/2014/main" id="{4A9F971F-A36E-E38C-289E-F4C430203E2C}"/>
                </a:ext>
              </a:extLst>
            </p:cNvPr>
            <p:cNvSpPr txBox="1"/>
            <p:nvPr/>
          </p:nvSpPr>
          <p:spPr>
            <a:xfrm>
              <a:off x="11161026" y="8154639"/>
              <a:ext cx="5249450" cy="383084"/>
            </a:xfrm>
            <a:prstGeom prst="roundRect">
              <a:avLst/>
            </a:prstGeom>
            <a:solidFill>
              <a:schemeClr val="accent1">
                <a:lumMod val="20000"/>
                <a:lumOff val="80000"/>
              </a:schemeClr>
            </a:solidFill>
            <a:ln>
              <a:solidFill>
                <a:schemeClr val="accent1">
                  <a:lumMod val="60000"/>
                  <a:lumOff val="40000"/>
                </a:schemeClr>
              </a:solidFill>
            </a:ln>
          </p:spPr>
          <p:txBody>
            <a:bodyPr wrap="square" rtlCol="0">
              <a:spAutoFit/>
            </a:bodyPr>
            <a:lstStyle/>
            <a:p>
              <a:pPr algn="ctr"/>
              <a:r>
                <a:rPr lang="it-IT" sz="1650" b="1" dirty="0">
                  <a:latin typeface="Abadi" panose="020B0604020104020204" pitchFamily="34" charset="0"/>
                </a:rPr>
                <a:t>MIGLIORAMENTO DELLE PRESTAZIONI AMBIENTALI</a:t>
              </a:r>
            </a:p>
          </p:txBody>
        </p:sp>
      </p:grpSp>
      <p:sp>
        <p:nvSpPr>
          <p:cNvPr id="21" name="Triangolo isoscele 20">
            <a:extLst>
              <a:ext uri="{FF2B5EF4-FFF2-40B4-BE49-F238E27FC236}">
                <a16:creationId xmlns:a16="http://schemas.microsoft.com/office/drawing/2014/main" id="{1D6CA459-519E-BF5D-F6A3-5C8C9A1D42BE}"/>
              </a:ext>
            </a:extLst>
          </p:cNvPr>
          <p:cNvSpPr/>
          <p:nvPr/>
        </p:nvSpPr>
        <p:spPr>
          <a:xfrm flipV="1">
            <a:off x="12925621" y="7487185"/>
            <a:ext cx="1447800" cy="593827"/>
          </a:xfrm>
          <a:prstGeom prst="triangle">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Segnaposto numero diapositiva 8">
            <a:extLst>
              <a:ext uri="{FF2B5EF4-FFF2-40B4-BE49-F238E27FC236}">
                <a16:creationId xmlns:a16="http://schemas.microsoft.com/office/drawing/2014/main" id="{3648E754-D8ED-CECB-10E8-C42EBFE6E0B0}"/>
              </a:ext>
            </a:extLst>
          </p:cNvPr>
          <p:cNvSpPr>
            <a:spLocks noGrp="1"/>
          </p:cNvSpPr>
          <p:nvPr>
            <p:ph type="sldNum" sz="quarter" idx="12"/>
          </p:nvPr>
        </p:nvSpPr>
        <p:spPr/>
        <p:txBody>
          <a:bodyPr/>
          <a:lstStyle/>
          <a:p>
            <a:r>
              <a:rPr lang="en-US" dirty="0"/>
              <a:t>4</a:t>
            </a:r>
          </a:p>
        </p:txBody>
      </p:sp>
    </p:spTree>
    <p:extLst>
      <p:ext uri="{BB962C8B-B14F-4D97-AF65-F5344CB8AC3E}">
        <p14:creationId xmlns:p14="http://schemas.microsoft.com/office/powerpoint/2010/main" val="1288899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1838913"/>
            <a:ext cx="18288000" cy="45719"/>
          </a:xfrm>
          <a:prstGeom prst="rect">
            <a:avLst/>
          </a:prstGeom>
          <a:solidFill>
            <a:srgbClr val="000000">
              <a:alpha val="19608"/>
            </a:srgbClr>
          </a:solidFill>
        </p:spPr>
        <p:txBody>
          <a:bodyPr/>
          <a:lstStyle/>
          <a:p>
            <a:endParaRPr lang="it-IT" dirty="0"/>
          </a:p>
        </p:txBody>
      </p:sp>
      <p:pic>
        <p:nvPicPr>
          <p:cNvPr id="5" name="Picture 5"/>
          <p:cNvPicPr>
            <a:picLocks noChangeAspect="1"/>
          </p:cNvPicPr>
          <p:nvPr/>
        </p:nvPicPr>
        <p:blipFill>
          <a:blip r:embed="rId2"/>
          <a:srcRect/>
          <a:stretch>
            <a:fillRect/>
          </a:stretch>
        </p:blipFill>
        <p:spPr>
          <a:xfrm>
            <a:off x="998185" y="581176"/>
            <a:ext cx="3462827" cy="895053"/>
          </a:xfrm>
          <a:prstGeom prst="rect">
            <a:avLst/>
          </a:prstGeom>
        </p:spPr>
      </p:pic>
      <p:sp>
        <p:nvSpPr>
          <p:cNvPr id="10" name="TextBox 10"/>
          <p:cNvSpPr txBox="1"/>
          <p:nvPr/>
        </p:nvSpPr>
        <p:spPr>
          <a:xfrm>
            <a:off x="8305800" y="2097713"/>
            <a:ext cx="9014198" cy="7777001"/>
          </a:xfrm>
          <a:prstGeom prst="rect">
            <a:avLst/>
          </a:prstGeom>
        </p:spPr>
        <p:txBody>
          <a:bodyPr wrap="square" lIns="0" tIns="0" rIns="0" bIns="0" rtlCol="0" anchor="t">
            <a:spAutoFit/>
          </a:bodyPr>
          <a:lstStyle/>
          <a:p>
            <a:pPr marL="457178" indent="-457178" algn="just">
              <a:lnSpc>
                <a:spcPts val="2939"/>
              </a:lnSpc>
              <a:spcBef>
                <a:spcPct val="0"/>
              </a:spcBef>
              <a:buBlip>
                <a:blip r:embed="rId3">
                  <a:extLst>
                    <a:ext uri="{96DAC541-7B7A-43D3-8B79-37D633B846F1}">
                      <asvg:svgBlip xmlns:asvg="http://schemas.microsoft.com/office/drawing/2016/SVG/main" r:embed="rId4"/>
                    </a:ext>
                  </a:extLst>
                </a:blip>
              </a:buBlip>
            </a:pPr>
            <a:r>
              <a:rPr lang="it-IT" dirty="0">
                <a:solidFill>
                  <a:srgbClr val="000000"/>
                </a:solidFill>
                <a:latin typeface="Abadi" panose="020B0604020104020204" pitchFamily="34" charset="0"/>
              </a:rPr>
              <a:t>Verifica di conformità e certificazione del rispetto dei </a:t>
            </a:r>
            <a:r>
              <a:rPr lang="it-IT" b="1" dirty="0">
                <a:solidFill>
                  <a:srgbClr val="106F2E"/>
                </a:solidFill>
                <a:latin typeface="Abadi" panose="020B0604020104020204" pitchFamily="34" charset="0"/>
              </a:rPr>
              <a:t>Green Bond </a:t>
            </a:r>
            <a:r>
              <a:rPr lang="it-IT" b="1" dirty="0" err="1">
                <a:solidFill>
                  <a:srgbClr val="106F2E"/>
                </a:solidFill>
                <a:latin typeface="Abadi" panose="020B0604020104020204" pitchFamily="34" charset="0"/>
              </a:rPr>
              <a:t>principles</a:t>
            </a:r>
            <a:r>
              <a:rPr lang="it-IT" b="1" dirty="0">
                <a:solidFill>
                  <a:srgbClr val="106F2E"/>
                </a:solidFill>
                <a:latin typeface="Abadi" panose="020B0604020104020204" pitchFamily="34" charset="0"/>
              </a:rPr>
              <a:t> ICMA </a:t>
            </a:r>
            <a:r>
              <a:rPr lang="it-IT" dirty="0">
                <a:solidFill>
                  <a:srgbClr val="000000"/>
                </a:solidFill>
                <a:latin typeface="Abadi" panose="020B0604020104020204" pitchFamily="34" charset="0"/>
              </a:rPr>
              <a:t>di obbligazioni (bond) emesse per finanziare progetti di impianti di produzione di energia da fonti rinnovabili</a:t>
            </a:r>
          </a:p>
          <a:p>
            <a:pPr algn="just">
              <a:lnSpc>
                <a:spcPts val="2939"/>
              </a:lnSpc>
              <a:spcBef>
                <a:spcPct val="0"/>
              </a:spcBef>
            </a:pPr>
            <a:endParaRPr lang="it-IT" b="1" dirty="0">
              <a:solidFill>
                <a:srgbClr val="106F2E"/>
              </a:solidFill>
              <a:latin typeface="Abadi" panose="020B0604020104020204" pitchFamily="34" charset="0"/>
            </a:endParaRPr>
          </a:p>
          <a:p>
            <a:pPr marL="457178" marR="0" lvl="0" indent="-457178" algn="just" fontAlgn="auto">
              <a:lnSpc>
                <a:spcPts val="2939"/>
              </a:lnSpc>
              <a:spcBef>
                <a:spcPct val="0"/>
              </a:spcBef>
              <a:spcAft>
                <a:spcPts val="0"/>
              </a:spcAft>
              <a:buClrTx/>
              <a:buSzTx/>
              <a:buBlip>
                <a:blip r:embed="rId3">
                  <a:extLst>
                    <a:ext uri="{96DAC541-7B7A-43D3-8B79-37D633B846F1}">
                      <asvg:svgBlip xmlns:asvg="http://schemas.microsoft.com/office/drawing/2016/SVG/main" r:embed="rId4"/>
                    </a:ext>
                  </a:extLst>
                </a:blip>
              </a:buBlip>
              <a:tabLst/>
              <a:defRPr/>
            </a:pPr>
            <a:r>
              <a:rPr lang="it-IT" dirty="0">
                <a:solidFill>
                  <a:srgbClr val="000000"/>
                </a:solidFill>
                <a:latin typeface="Abadi" panose="020B0604020104020204" pitchFamily="34" charset="0"/>
              </a:rPr>
              <a:t>Supporto nella realizzazione di un sistema di raccolta dati e nella redazione del </a:t>
            </a:r>
            <a:r>
              <a:rPr lang="it-IT" b="1" dirty="0">
                <a:solidFill>
                  <a:srgbClr val="106F2E"/>
                </a:solidFill>
                <a:latin typeface="Abadi" panose="020B0604020104020204" pitchFamily="34" charset="0"/>
              </a:rPr>
              <a:t>Carbon </a:t>
            </a:r>
            <a:r>
              <a:rPr lang="it-IT" b="1" dirty="0" err="1">
                <a:solidFill>
                  <a:srgbClr val="106F2E"/>
                </a:solidFill>
                <a:latin typeface="Abadi" panose="020B0604020104020204" pitchFamily="34" charset="0"/>
              </a:rPr>
              <a:t>inventory</a:t>
            </a:r>
            <a:r>
              <a:rPr lang="it-IT" b="1" dirty="0">
                <a:solidFill>
                  <a:srgbClr val="106F2E"/>
                </a:solidFill>
                <a:latin typeface="Abadi" panose="020B0604020104020204" pitchFamily="34" charset="0"/>
              </a:rPr>
              <a:t> </a:t>
            </a:r>
            <a:r>
              <a:rPr lang="it-IT" dirty="0">
                <a:solidFill>
                  <a:srgbClr val="000000"/>
                </a:solidFill>
                <a:latin typeface="Abadi" panose="020B0604020104020204" pitchFamily="34" charset="0"/>
              </a:rPr>
              <a:t>attraverso l’impiego di metodi diversificati come quelli stabiliti dal </a:t>
            </a:r>
            <a:r>
              <a:rPr lang="it-IT" b="1" dirty="0">
                <a:solidFill>
                  <a:srgbClr val="106F2E"/>
                </a:solidFill>
                <a:latin typeface="Abadi" panose="020B0604020104020204" pitchFamily="34" charset="0"/>
              </a:rPr>
              <a:t>GHG </a:t>
            </a:r>
            <a:r>
              <a:rPr lang="it-IT" b="1" dirty="0" err="1">
                <a:solidFill>
                  <a:srgbClr val="106F2E"/>
                </a:solidFill>
                <a:latin typeface="Abadi" panose="020B0604020104020204" pitchFamily="34" charset="0"/>
              </a:rPr>
              <a:t>protocol</a:t>
            </a:r>
            <a:r>
              <a:rPr lang="it-IT" b="1" dirty="0">
                <a:solidFill>
                  <a:srgbClr val="106F2E"/>
                </a:solidFill>
                <a:latin typeface="Abadi" panose="020B0604020104020204" pitchFamily="34" charset="0"/>
              </a:rPr>
              <a:t>, il GRI e il </a:t>
            </a:r>
            <a:r>
              <a:rPr lang="it-IT" b="1" dirty="0" err="1">
                <a:solidFill>
                  <a:srgbClr val="106F2E"/>
                </a:solidFill>
                <a:latin typeface="Abadi" panose="020B0604020104020204" pitchFamily="34" charset="0"/>
              </a:rPr>
              <a:t>SBTi</a:t>
            </a:r>
            <a:r>
              <a:rPr lang="it-IT" b="1" dirty="0">
                <a:solidFill>
                  <a:srgbClr val="106F2E"/>
                </a:solidFill>
                <a:latin typeface="Abadi" panose="020B0604020104020204" pitchFamily="34" charset="0"/>
              </a:rPr>
              <a:t>, </a:t>
            </a:r>
            <a:r>
              <a:rPr lang="it-IT" dirty="0">
                <a:solidFill>
                  <a:srgbClr val="000000"/>
                </a:solidFill>
                <a:latin typeface="Abadi" panose="020B0604020104020204" pitchFamily="34" charset="0"/>
              </a:rPr>
              <a:t>nonché attraverso la metodologia di lavoro basata su un approccio scientifico e sistematico della </a:t>
            </a:r>
            <a:r>
              <a:rPr lang="it-IT" b="1" dirty="0">
                <a:solidFill>
                  <a:srgbClr val="106F2E"/>
                </a:solidFill>
                <a:latin typeface="Abadi" panose="020B0604020104020204" pitchFamily="34" charset="0"/>
              </a:rPr>
              <a:t>ISO 14064-1</a:t>
            </a:r>
            <a:r>
              <a:rPr lang="it-IT" dirty="0">
                <a:solidFill>
                  <a:srgbClr val="000000"/>
                </a:solidFill>
                <a:latin typeface="Abadi" panose="020B0604020104020204" pitchFamily="34" charset="0"/>
              </a:rPr>
              <a:t>, per aumentare credibilità e trasparenza nella rendicontazione delle riduzioni delle emissioni</a:t>
            </a:r>
          </a:p>
          <a:p>
            <a:pPr marL="457178" marR="0" lvl="0" indent="-457178" algn="just" defTabSz="914400" rtl="0" eaLnBrk="1" fontAlgn="auto" latinLnBrk="0" hangingPunct="1">
              <a:lnSpc>
                <a:spcPts val="2939"/>
              </a:lnSpc>
              <a:spcBef>
                <a:spcPct val="0"/>
              </a:spcBef>
              <a:spcAft>
                <a:spcPts val="0"/>
              </a:spcAft>
              <a:buClrTx/>
              <a:buSzTx/>
              <a:buFontTx/>
              <a:buBlip>
                <a:blip r:embed="rId5">
                  <a:extLst>
                    <a:ext uri="{96DAC541-7B7A-43D3-8B79-37D633B846F1}">
                      <asvg:svgBlip xmlns:asvg="http://schemas.microsoft.com/office/drawing/2016/SVG/main" r:embed="rId6"/>
                    </a:ext>
                  </a:extLst>
                </a:blip>
              </a:buBlip>
              <a:tabLst/>
              <a:defRPr/>
            </a:pPr>
            <a:endParaRPr lang="it-IT" dirty="0">
              <a:solidFill>
                <a:srgbClr val="000000"/>
              </a:solidFill>
              <a:latin typeface="Abadi" panose="020B0604020104020204" pitchFamily="34" charset="0"/>
            </a:endParaRPr>
          </a:p>
          <a:p>
            <a:pPr marL="457178" marR="0" lvl="0" indent="-457178" algn="just" fontAlgn="auto">
              <a:lnSpc>
                <a:spcPts val="2939"/>
              </a:lnSpc>
              <a:spcBef>
                <a:spcPct val="0"/>
              </a:spcBef>
              <a:spcAft>
                <a:spcPts val="0"/>
              </a:spcAft>
              <a:buClrTx/>
              <a:buSzTx/>
              <a:buBlip>
                <a:blip r:embed="rId3">
                  <a:extLst>
                    <a:ext uri="{96DAC541-7B7A-43D3-8B79-37D633B846F1}">
                      <asvg:svgBlip xmlns:asvg="http://schemas.microsoft.com/office/drawing/2016/SVG/main" r:embed="rId4"/>
                    </a:ext>
                  </a:extLst>
                </a:blip>
              </a:buBlip>
              <a:tabLst/>
              <a:defRPr/>
            </a:pPr>
            <a:r>
              <a:rPr lang="it-IT" dirty="0">
                <a:solidFill>
                  <a:srgbClr val="000000"/>
                </a:solidFill>
                <a:latin typeface="Abadi" panose="020B0604020104020204" pitchFamily="34" charset="0"/>
              </a:rPr>
              <a:t>Valutazione e quantificazione dei carichi energetici ed ambientali e degli impatti potenziali associati ad un prodotto/processo/attività lungo l’intero ciclo di vita, dall’acquisizione delle materie prime al fine vita (“dalla Culla alla Tomba”), attraverso l’utilizzo dello strumento </a:t>
            </a:r>
            <a:r>
              <a:rPr lang="it-IT" b="1" dirty="0">
                <a:solidFill>
                  <a:srgbClr val="106F2E"/>
                </a:solidFill>
                <a:latin typeface="Abadi" panose="020B0604020104020204" pitchFamily="34" charset="0"/>
              </a:rPr>
              <a:t>Life </a:t>
            </a:r>
            <a:r>
              <a:rPr lang="it-IT" b="1" dirty="0" err="1">
                <a:solidFill>
                  <a:srgbClr val="106F2E"/>
                </a:solidFill>
                <a:latin typeface="Abadi" panose="020B0604020104020204" pitchFamily="34" charset="0"/>
              </a:rPr>
              <a:t>Cycle</a:t>
            </a:r>
            <a:r>
              <a:rPr lang="it-IT" b="1" dirty="0">
                <a:solidFill>
                  <a:srgbClr val="106F2E"/>
                </a:solidFill>
                <a:latin typeface="Abadi" panose="020B0604020104020204" pitchFamily="34" charset="0"/>
              </a:rPr>
              <a:t> </a:t>
            </a:r>
            <a:r>
              <a:rPr lang="it-IT" b="1" dirty="0" err="1">
                <a:solidFill>
                  <a:srgbClr val="106F2E"/>
                </a:solidFill>
                <a:latin typeface="Abadi" panose="020B0604020104020204" pitchFamily="34" charset="0"/>
              </a:rPr>
              <a:t>Assessment</a:t>
            </a:r>
            <a:r>
              <a:rPr lang="it-IT" b="1" dirty="0">
                <a:solidFill>
                  <a:srgbClr val="106F2E"/>
                </a:solidFill>
                <a:latin typeface="Abadi" panose="020B0604020104020204" pitchFamily="34" charset="0"/>
              </a:rPr>
              <a:t> (LCA)</a:t>
            </a:r>
          </a:p>
          <a:p>
            <a:pPr marL="457178" indent="-457178" algn="just">
              <a:lnSpc>
                <a:spcPts val="2939"/>
              </a:lnSpc>
              <a:spcBef>
                <a:spcPct val="0"/>
              </a:spcBef>
              <a:buBlip>
                <a:blip r:embed="rId3">
                  <a:extLst>
                    <a:ext uri="{96DAC541-7B7A-43D3-8B79-37D633B846F1}">
                      <asvg:svgBlip xmlns:asvg="http://schemas.microsoft.com/office/drawing/2016/SVG/main" r:embed="rId4"/>
                    </a:ext>
                  </a:extLst>
                </a:blip>
              </a:buBlip>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3">
                  <a:extLst>
                    <a:ext uri="{96DAC541-7B7A-43D3-8B79-37D633B846F1}">
                      <asvg:svgBlip xmlns:asvg="http://schemas.microsoft.com/office/drawing/2016/SVG/main" r:embed="rId4"/>
                    </a:ext>
                  </a:extLst>
                </a:blip>
              </a:buBlip>
              <a:defRPr/>
            </a:pPr>
            <a:r>
              <a:rPr lang="it-IT" dirty="0">
                <a:solidFill>
                  <a:srgbClr val="000000"/>
                </a:solidFill>
                <a:latin typeface="Abadi" panose="020B0604020104020204" pitchFamily="34" charset="0"/>
              </a:rPr>
              <a:t>Assistenza nella definizione della dichiarazione ambientale del prodotto (</a:t>
            </a:r>
            <a:r>
              <a:rPr lang="it-IT" b="1" dirty="0" err="1">
                <a:solidFill>
                  <a:srgbClr val="106F2E"/>
                </a:solidFill>
                <a:latin typeface="Abadi" panose="020B0604020104020204" pitchFamily="34" charset="0"/>
              </a:rPr>
              <a:t>Environmental</a:t>
            </a:r>
            <a:r>
              <a:rPr lang="it-IT" b="1" dirty="0">
                <a:solidFill>
                  <a:srgbClr val="106F2E"/>
                </a:solidFill>
                <a:latin typeface="Abadi" panose="020B0604020104020204" pitchFamily="34" charset="0"/>
              </a:rPr>
              <a:t> Product </a:t>
            </a:r>
            <a:r>
              <a:rPr lang="it-IT" b="1" dirty="0" err="1">
                <a:solidFill>
                  <a:srgbClr val="106F2E"/>
                </a:solidFill>
                <a:latin typeface="Abadi" panose="020B0604020104020204" pitchFamily="34" charset="0"/>
              </a:rPr>
              <a:t>Declaration</a:t>
            </a:r>
            <a:r>
              <a:rPr lang="it-IT" b="1" dirty="0">
                <a:solidFill>
                  <a:srgbClr val="106F2E"/>
                </a:solidFill>
                <a:latin typeface="Abadi" panose="020B0604020104020204" pitchFamily="34" charset="0"/>
              </a:rPr>
              <a:t> - EPD</a:t>
            </a:r>
            <a:r>
              <a:rPr lang="it-IT" dirty="0">
                <a:solidFill>
                  <a:srgbClr val="000000"/>
                </a:solidFill>
                <a:latin typeface="Abadi" panose="020B0604020104020204" pitchFamily="34" charset="0"/>
              </a:rPr>
              <a:t>) secondo la norma ISO 14025:2006, finalizzata a fornire informazioni sulle prestazioni ambientali di un prodotto o di un servizio in base a determinati criteri e indicatori, nello specifico per descrivere l'impatto del prodotto sull'ambiente, inclusi il consumo di risorse, il consumo energetico, le emissioni atmosferiche, la produzione di rifiuti e gli scarichi nei corpi idrici</a:t>
            </a:r>
          </a:p>
        </p:txBody>
      </p:sp>
      <p:pic>
        <p:nvPicPr>
          <p:cNvPr id="6" name="Picture 6"/>
          <p:cNvPicPr>
            <a:picLocks noChangeAspect="1"/>
          </p:cNvPicPr>
          <p:nvPr/>
        </p:nvPicPr>
        <p:blipFill>
          <a:blip r:embed="rId7"/>
          <a:srcRect/>
          <a:stretch>
            <a:fillRect/>
          </a:stretch>
        </p:blipFill>
        <p:spPr>
          <a:xfrm>
            <a:off x="5410202" y="24065"/>
            <a:ext cx="6340775" cy="1860567"/>
          </a:xfrm>
          <a:prstGeom prst="rect">
            <a:avLst/>
          </a:prstGeom>
          <a:noFill/>
        </p:spPr>
      </p:pic>
      <p:sp>
        <p:nvSpPr>
          <p:cNvPr id="2" name="TextBox 14">
            <a:extLst>
              <a:ext uri="{FF2B5EF4-FFF2-40B4-BE49-F238E27FC236}">
                <a16:creationId xmlns:a16="http://schemas.microsoft.com/office/drawing/2014/main" id="{CA34AAB0-E46E-7B8E-A724-3AA802799A81}"/>
              </a:ext>
            </a:extLst>
          </p:cNvPr>
          <p:cNvSpPr txBox="1"/>
          <p:nvPr/>
        </p:nvSpPr>
        <p:spPr>
          <a:xfrm>
            <a:off x="5922699" y="590297"/>
            <a:ext cx="5315776" cy="590803"/>
          </a:xfrm>
          <a:prstGeom prst="rect">
            <a:avLst/>
          </a:prstGeom>
        </p:spPr>
        <p:txBody>
          <a:bodyPr wrap="square" lIns="0" tIns="0" rIns="0" bIns="0" rtlCol="0" anchor="t">
            <a:spAutoFit/>
          </a:bodyPr>
          <a:lstStyle/>
          <a:p>
            <a:pPr algn="ctr">
              <a:lnSpc>
                <a:spcPts val="5104"/>
              </a:lnSpc>
              <a:spcBef>
                <a:spcPct val="0"/>
              </a:spcBef>
            </a:pPr>
            <a:r>
              <a:rPr lang="en-US" sz="3000" b="1" dirty="0" err="1">
                <a:solidFill>
                  <a:srgbClr val="106F2E"/>
                </a:solidFill>
                <a:latin typeface="Abadi" panose="020B0604020104020204" pitchFamily="34" charset="0"/>
              </a:rPr>
              <a:t>Sostenibilità</a:t>
            </a:r>
            <a:endParaRPr lang="en-US" sz="3000" b="1" dirty="0">
              <a:solidFill>
                <a:srgbClr val="106F2E"/>
              </a:solidFill>
              <a:latin typeface="Abadi" panose="020B0604020104020204" pitchFamily="34" charset="0"/>
            </a:endParaRPr>
          </a:p>
        </p:txBody>
      </p:sp>
      <p:grpSp>
        <p:nvGrpSpPr>
          <p:cNvPr id="23" name="Gruppo 22">
            <a:extLst>
              <a:ext uri="{FF2B5EF4-FFF2-40B4-BE49-F238E27FC236}">
                <a16:creationId xmlns:a16="http://schemas.microsoft.com/office/drawing/2014/main" id="{7BED4467-BEE5-3E84-A583-F4CA3BED0E03}"/>
              </a:ext>
            </a:extLst>
          </p:cNvPr>
          <p:cNvGrpSpPr/>
          <p:nvPr/>
        </p:nvGrpSpPr>
        <p:grpSpPr>
          <a:xfrm>
            <a:off x="2191277" y="8522195"/>
            <a:ext cx="4022423" cy="838200"/>
            <a:chOff x="11851107" y="6775753"/>
            <a:chExt cx="4820364" cy="1056995"/>
          </a:xfrm>
        </p:grpSpPr>
        <p:pic>
          <p:nvPicPr>
            <p:cNvPr id="25" name="Immagine 24" descr="Immagine che contiene logo, cerchio, Carattere, Elementi grafici&#10;&#10;Descrizione generata automaticamente">
              <a:extLst>
                <a:ext uri="{FF2B5EF4-FFF2-40B4-BE49-F238E27FC236}">
                  <a16:creationId xmlns:a16="http://schemas.microsoft.com/office/drawing/2014/main" id="{5B7EDF9D-F0CB-3381-B098-6194793562D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51107" y="6838668"/>
              <a:ext cx="994080" cy="994080"/>
            </a:xfrm>
            <a:prstGeom prst="rect">
              <a:avLst/>
            </a:prstGeom>
          </p:spPr>
        </p:pic>
        <p:pic>
          <p:nvPicPr>
            <p:cNvPr id="31" name="Immagine 30" descr="Immagine che contiene bandiera, simbolo, logo, Blu elettrico&#10;&#10;Descrizione generata automaticamente">
              <a:extLst>
                <a:ext uri="{FF2B5EF4-FFF2-40B4-BE49-F238E27FC236}">
                  <a16:creationId xmlns:a16="http://schemas.microsoft.com/office/drawing/2014/main" id="{C5865ACB-3EE7-BC3F-264A-76E2CEA418F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789" t="7442" r="20556" b="9510"/>
            <a:stretch/>
          </p:blipFill>
          <p:spPr>
            <a:xfrm>
              <a:off x="13204547" y="6796029"/>
              <a:ext cx="983427" cy="962976"/>
            </a:xfrm>
            <a:prstGeom prst="rect">
              <a:avLst/>
            </a:prstGeom>
          </p:spPr>
        </p:pic>
        <p:pic>
          <p:nvPicPr>
            <p:cNvPr id="14" name="Immagine 13">
              <a:extLst>
                <a:ext uri="{FF2B5EF4-FFF2-40B4-BE49-F238E27FC236}">
                  <a16:creationId xmlns:a16="http://schemas.microsoft.com/office/drawing/2014/main" id="{39FB9972-4186-809E-7256-AE4B9D00D29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4531005" y="6775753"/>
              <a:ext cx="2140466" cy="983252"/>
            </a:xfrm>
            <a:prstGeom prst="rect">
              <a:avLst/>
            </a:prstGeom>
          </p:spPr>
        </p:pic>
      </p:grpSp>
      <p:pic>
        <p:nvPicPr>
          <p:cNvPr id="36" name="Immagine 35" descr="Immagine che contiene aria aperta, Energia solare, energia solare, cielo&#10;&#10;Descrizione generata automaticamente">
            <a:extLst>
              <a:ext uri="{FF2B5EF4-FFF2-40B4-BE49-F238E27FC236}">
                <a16:creationId xmlns:a16="http://schemas.microsoft.com/office/drawing/2014/main" id="{7F277F86-4F9B-44B4-AB13-62551A18304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3176" b="23626"/>
          <a:stretch/>
        </p:blipFill>
        <p:spPr>
          <a:xfrm>
            <a:off x="12725400" y="0"/>
            <a:ext cx="4192901" cy="1838913"/>
          </a:xfrm>
          <a:prstGeom prst="rect">
            <a:avLst/>
          </a:prstGeom>
        </p:spPr>
      </p:pic>
      <p:pic>
        <p:nvPicPr>
          <p:cNvPr id="15" name="Immagine 14" descr="Immagine che contiene linea, Elementi grafici, design&#10;&#10;Descrizione generata automaticamente">
            <a:extLst>
              <a:ext uri="{FF2B5EF4-FFF2-40B4-BE49-F238E27FC236}">
                <a16:creationId xmlns:a16="http://schemas.microsoft.com/office/drawing/2014/main" id="{1A8D43D6-2259-2A50-AA32-9EE6F9F99F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955072" y="7399213"/>
            <a:ext cx="663853" cy="663853"/>
          </a:xfrm>
          <a:prstGeom prst="rect">
            <a:avLst/>
          </a:prstGeom>
        </p:spPr>
      </p:pic>
      <p:pic>
        <p:nvPicPr>
          <p:cNvPr id="17" name="Immagine 16" descr="Immagine che contiene testo, schermata, logo, Elementi grafici&#10;&#10;Descrizione generata automaticamente">
            <a:extLst>
              <a:ext uri="{FF2B5EF4-FFF2-40B4-BE49-F238E27FC236}">
                <a16:creationId xmlns:a16="http://schemas.microsoft.com/office/drawing/2014/main" id="{E3DC7439-92BD-ECEE-8B3E-AF510DFB3F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5389" y="2718417"/>
            <a:ext cx="6934200" cy="4295775"/>
          </a:xfrm>
          <a:prstGeom prst="rect">
            <a:avLst/>
          </a:prstGeom>
        </p:spPr>
      </p:pic>
      <p:sp>
        <p:nvSpPr>
          <p:cNvPr id="4" name="Segnaposto numero diapositiva 3">
            <a:extLst>
              <a:ext uri="{FF2B5EF4-FFF2-40B4-BE49-F238E27FC236}">
                <a16:creationId xmlns:a16="http://schemas.microsoft.com/office/drawing/2014/main" id="{26959778-7D04-4206-9754-92710B011C0C}"/>
              </a:ext>
            </a:extLst>
          </p:cNvPr>
          <p:cNvSpPr>
            <a:spLocks noGrp="1"/>
          </p:cNvSpPr>
          <p:nvPr>
            <p:ph type="sldNum" sz="quarter" idx="12"/>
          </p:nvPr>
        </p:nvSpPr>
        <p:spPr/>
        <p:txBody>
          <a:bodyPr/>
          <a:lstStyle/>
          <a:p>
            <a:r>
              <a:rPr lang="en-US" dirty="0"/>
              <a:t>5</a:t>
            </a:r>
          </a:p>
        </p:txBody>
      </p:sp>
    </p:spTree>
    <p:extLst>
      <p:ext uri="{BB962C8B-B14F-4D97-AF65-F5344CB8AC3E}">
        <p14:creationId xmlns:p14="http://schemas.microsoft.com/office/powerpoint/2010/main" val="3566449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1838913"/>
            <a:ext cx="18288000" cy="45719"/>
          </a:xfrm>
          <a:prstGeom prst="rect">
            <a:avLst/>
          </a:prstGeom>
          <a:solidFill>
            <a:srgbClr val="000000">
              <a:alpha val="19608"/>
            </a:srgbClr>
          </a:solidFill>
        </p:spPr>
        <p:txBody>
          <a:bodyPr/>
          <a:lstStyle/>
          <a:p>
            <a:endParaRPr lang="it-IT" dirty="0"/>
          </a:p>
        </p:txBody>
      </p:sp>
      <p:pic>
        <p:nvPicPr>
          <p:cNvPr id="5" name="Picture 5"/>
          <p:cNvPicPr>
            <a:picLocks noChangeAspect="1"/>
          </p:cNvPicPr>
          <p:nvPr/>
        </p:nvPicPr>
        <p:blipFill>
          <a:blip r:embed="rId2"/>
          <a:srcRect/>
          <a:stretch>
            <a:fillRect/>
          </a:stretch>
        </p:blipFill>
        <p:spPr>
          <a:xfrm>
            <a:off x="998185" y="581176"/>
            <a:ext cx="3462827" cy="895053"/>
          </a:xfrm>
          <a:prstGeom prst="rect">
            <a:avLst/>
          </a:prstGeom>
        </p:spPr>
      </p:pic>
      <p:pic>
        <p:nvPicPr>
          <p:cNvPr id="6" name="Picture 6"/>
          <p:cNvPicPr>
            <a:picLocks noChangeAspect="1"/>
          </p:cNvPicPr>
          <p:nvPr/>
        </p:nvPicPr>
        <p:blipFill>
          <a:blip r:embed="rId3"/>
          <a:srcRect/>
          <a:stretch>
            <a:fillRect/>
          </a:stretch>
        </p:blipFill>
        <p:spPr>
          <a:xfrm>
            <a:off x="5410202" y="24065"/>
            <a:ext cx="6340775" cy="1860567"/>
          </a:xfrm>
          <a:prstGeom prst="rect">
            <a:avLst/>
          </a:prstGeom>
          <a:noFill/>
        </p:spPr>
      </p:pic>
      <p:sp>
        <p:nvSpPr>
          <p:cNvPr id="2" name="TextBox 14">
            <a:extLst>
              <a:ext uri="{FF2B5EF4-FFF2-40B4-BE49-F238E27FC236}">
                <a16:creationId xmlns:a16="http://schemas.microsoft.com/office/drawing/2014/main" id="{CA34AAB0-E46E-7B8E-A724-3AA802799A81}"/>
              </a:ext>
            </a:extLst>
          </p:cNvPr>
          <p:cNvSpPr txBox="1"/>
          <p:nvPr/>
        </p:nvSpPr>
        <p:spPr>
          <a:xfrm>
            <a:off x="5922699" y="571500"/>
            <a:ext cx="5315776" cy="590803"/>
          </a:xfrm>
          <a:prstGeom prst="rect">
            <a:avLst/>
          </a:prstGeom>
        </p:spPr>
        <p:txBody>
          <a:bodyPr wrap="square" lIns="0" tIns="0" rIns="0" bIns="0" rtlCol="0" anchor="t">
            <a:spAutoFit/>
          </a:bodyPr>
          <a:lstStyle/>
          <a:p>
            <a:pPr algn="ctr">
              <a:lnSpc>
                <a:spcPts val="5104"/>
              </a:lnSpc>
              <a:spcBef>
                <a:spcPct val="0"/>
              </a:spcBef>
            </a:pPr>
            <a:r>
              <a:rPr lang="en-US" sz="3000" b="1" dirty="0">
                <a:solidFill>
                  <a:srgbClr val="106F2E"/>
                </a:solidFill>
                <a:latin typeface="Abadi" panose="020B0604020104020204" pitchFamily="34" charset="0"/>
              </a:rPr>
              <a:t>Reporting</a:t>
            </a:r>
          </a:p>
        </p:txBody>
      </p:sp>
      <p:sp>
        <p:nvSpPr>
          <p:cNvPr id="12" name="TextBox 10">
            <a:extLst>
              <a:ext uri="{FF2B5EF4-FFF2-40B4-BE49-F238E27FC236}">
                <a16:creationId xmlns:a16="http://schemas.microsoft.com/office/drawing/2014/main" id="{97037704-004A-9F17-E6AA-B6637FCB1355}"/>
              </a:ext>
            </a:extLst>
          </p:cNvPr>
          <p:cNvSpPr txBox="1"/>
          <p:nvPr/>
        </p:nvSpPr>
        <p:spPr>
          <a:xfrm>
            <a:off x="455540" y="2134059"/>
            <a:ext cx="17343675" cy="2942344"/>
          </a:xfrm>
          <a:prstGeom prst="rect">
            <a:avLst/>
          </a:prstGeom>
        </p:spPr>
        <p:txBody>
          <a:bodyPr wrap="square" lIns="0" tIns="0" rIns="0" bIns="0" rtlCol="0" anchor="t">
            <a:spAutoFit/>
          </a:bodyPr>
          <a:lstStyle/>
          <a:p>
            <a:pPr algn="just">
              <a:lnSpc>
                <a:spcPts val="2939"/>
              </a:lnSpc>
              <a:spcBef>
                <a:spcPct val="0"/>
              </a:spcBef>
            </a:pPr>
            <a:r>
              <a:rPr lang="it-IT" dirty="0">
                <a:latin typeface="Abadi" panose="020B0604020104020204" pitchFamily="34" charset="0"/>
              </a:rPr>
              <a:t>Supporto nell’elaborazione e pubblicazione di un </a:t>
            </a:r>
            <a:r>
              <a:rPr lang="it-IT" b="1" dirty="0">
                <a:solidFill>
                  <a:srgbClr val="106F2E"/>
                </a:solidFill>
                <a:latin typeface="Abadi" panose="020B0604020104020204" pitchFamily="34" charset="0"/>
              </a:rPr>
              <a:t>Rapporto ambientale o di Sostenibilità</a:t>
            </a:r>
            <a:r>
              <a:rPr lang="it-IT" dirty="0">
                <a:latin typeface="Abadi" panose="020B0604020104020204" pitchFamily="34" charset="0"/>
              </a:rPr>
              <a:t> e per la messa a punto di un sistema di contabilità per la rendicontazione delle performance di attività produttive o di politiche pubbliche in materia ambientale. L’elaborazione è supportata dall’utilizzo degli standard sviluppati </a:t>
            </a:r>
            <a:r>
              <a:rPr lang="it-IT" b="1" dirty="0">
                <a:solidFill>
                  <a:srgbClr val="106F2E"/>
                </a:solidFill>
                <a:latin typeface="Abadi" panose="020B0604020104020204" pitchFamily="34" charset="0"/>
              </a:rPr>
              <a:t>dall’EFRAG (</a:t>
            </a:r>
            <a:r>
              <a:rPr lang="it-IT" b="1" dirty="0" err="1">
                <a:solidFill>
                  <a:srgbClr val="106F2E"/>
                </a:solidFill>
                <a:latin typeface="Abadi" panose="020B0604020104020204" pitchFamily="34" charset="0"/>
              </a:rPr>
              <a:t>European</a:t>
            </a:r>
            <a:r>
              <a:rPr lang="it-IT" b="1" dirty="0">
                <a:solidFill>
                  <a:srgbClr val="106F2E"/>
                </a:solidFill>
                <a:latin typeface="Abadi" panose="020B0604020104020204" pitchFamily="34" charset="0"/>
              </a:rPr>
              <a:t> Financial Reporting </a:t>
            </a:r>
            <a:r>
              <a:rPr lang="it-IT" b="1" dirty="0" err="1">
                <a:solidFill>
                  <a:srgbClr val="106F2E"/>
                </a:solidFill>
                <a:latin typeface="Abadi" panose="020B0604020104020204" pitchFamily="34" charset="0"/>
              </a:rPr>
              <a:t>Advisory</a:t>
            </a:r>
            <a:r>
              <a:rPr lang="it-IT" b="1" dirty="0">
                <a:solidFill>
                  <a:srgbClr val="106F2E"/>
                </a:solidFill>
                <a:latin typeface="Abadi" panose="020B0604020104020204" pitchFamily="34" charset="0"/>
              </a:rPr>
              <a:t> Group)</a:t>
            </a:r>
            <a:r>
              <a:rPr lang="it-IT" dirty="0">
                <a:latin typeface="Abadi" panose="020B0604020104020204" pitchFamily="34" charset="0"/>
              </a:rPr>
              <a:t>, per guidare le aziende soggette alla direttiva </a:t>
            </a:r>
            <a:r>
              <a:rPr lang="it-IT" b="1" dirty="0">
                <a:solidFill>
                  <a:srgbClr val="106F2E"/>
                </a:solidFill>
                <a:latin typeface="Abadi" panose="020B0604020104020204" pitchFamily="34" charset="0"/>
              </a:rPr>
              <a:t>CSR (Corporate </a:t>
            </a:r>
            <a:r>
              <a:rPr lang="it-IT" b="1" dirty="0" err="1">
                <a:solidFill>
                  <a:srgbClr val="106F2E"/>
                </a:solidFill>
                <a:latin typeface="Abadi" panose="020B0604020104020204" pitchFamily="34" charset="0"/>
              </a:rPr>
              <a:t>Sustainability</a:t>
            </a:r>
            <a:r>
              <a:rPr lang="it-IT" b="1" dirty="0">
                <a:solidFill>
                  <a:srgbClr val="106F2E"/>
                </a:solidFill>
                <a:latin typeface="Abadi" panose="020B0604020104020204" pitchFamily="34" charset="0"/>
              </a:rPr>
              <a:t> Reporting Directive) </a:t>
            </a:r>
            <a:r>
              <a:rPr lang="it-IT" dirty="0">
                <a:latin typeface="Abadi" panose="020B0604020104020204" pitchFamily="34" charset="0"/>
              </a:rPr>
              <a:t>alla stesura dei report di sostenibilità (</a:t>
            </a:r>
            <a:r>
              <a:rPr lang="it-IT" b="1" dirty="0">
                <a:solidFill>
                  <a:srgbClr val="106F2E"/>
                </a:solidFill>
                <a:latin typeface="Abadi" panose="020B0604020104020204" pitchFamily="34" charset="0"/>
              </a:rPr>
              <a:t>ESRS</a:t>
            </a:r>
            <a:r>
              <a:rPr lang="it-IT" dirty="0">
                <a:latin typeface="Abadi" panose="020B0604020104020204" pitchFamily="34" charset="0"/>
              </a:rPr>
              <a:t>), e attraverso l’utilizzo del sistema </a:t>
            </a:r>
            <a:r>
              <a:rPr lang="it-IT" b="1" dirty="0">
                <a:solidFill>
                  <a:srgbClr val="106F2E"/>
                </a:solidFill>
                <a:latin typeface="Abadi" panose="020B0604020104020204" pitchFamily="34" charset="0"/>
              </a:rPr>
              <a:t>ESG</a:t>
            </a:r>
            <a:r>
              <a:rPr lang="it-IT" dirty="0">
                <a:latin typeface="Abadi" panose="020B0604020104020204" pitchFamily="34" charset="0"/>
              </a:rPr>
              <a:t> per comprendere il profilo di rischio completo di un’azienda anche dal punto di vista sociale e di governance. Gli </a:t>
            </a:r>
            <a:r>
              <a:rPr lang="it-IT" dirty="0" err="1">
                <a:latin typeface="Abadi" panose="020B0604020104020204" pitchFamily="34" charset="0"/>
              </a:rPr>
              <a:t>European</a:t>
            </a:r>
            <a:r>
              <a:rPr lang="it-IT" dirty="0">
                <a:latin typeface="Abadi" panose="020B0604020104020204" pitchFamily="34" charset="0"/>
              </a:rPr>
              <a:t> </a:t>
            </a:r>
            <a:r>
              <a:rPr lang="it-IT" dirty="0" err="1">
                <a:latin typeface="Abadi" panose="020B0604020104020204" pitchFamily="34" charset="0"/>
              </a:rPr>
              <a:t>Sustainability</a:t>
            </a:r>
            <a:r>
              <a:rPr lang="it-IT" dirty="0">
                <a:latin typeface="Abadi" panose="020B0604020104020204" pitchFamily="34" charset="0"/>
              </a:rPr>
              <a:t> Reporting Standard (ESRS), due standard generali (o trasversali) e dieci standard tematici pubblicati da EFRAG, consente alle entità di utilizzare i GRI Standards per rendicontare ulteriori temi materiali coperti dai GRI Standards che non sono coperti dall’ESRS, come le imposte. Ciò significa che le entità possono riferire in la propria conformità agli standard ESRS e GRI attraverso un unico report. Nello specifico, l’EFRAG prevede due standard generali (o trasversali) e dieci standard tematici suddivisi in 5 ambientali, 4 sociali e 1 di governance.</a:t>
            </a:r>
          </a:p>
        </p:txBody>
      </p:sp>
      <p:grpSp>
        <p:nvGrpSpPr>
          <p:cNvPr id="37" name="Gruppo 36">
            <a:extLst>
              <a:ext uri="{FF2B5EF4-FFF2-40B4-BE49-F238E27FC236}">
                <a16:creationId xmlns:a16="http://schemas.microsoft.com/office/drawing/2014/main" id="{B8E32632-AC80-6744-574C-D3B9915B7FE3}"/>
              </a:ext>
            </a:extLst>
          </p:cNvPr>
          <p:cNvGrpSpPr/>
          <p:nvPr/>
        </p:nvGrpSpPr>
        <p:grpSpPr>
          <a:xfrm>
            <a:off x="11106876" y="5110653"/>
            <a:ext cx="7001663" cy="4985847"/>
            <a:chOff x="1025388" y="6094738"/>
            <a:chExt cx="7923947" cy="4091020"/>
          </a:xfrm>
        </p:grpSpPr>
        <p:sp>
          <p:nvSpPr>
            <p:cNvPr id="15" name="Rettangolo con angoli arrotondati 14">
              <a:extLst>
                <a:ext uri="{FF2B5EF4-FFF2-40B4-BE49-F238E27FC236}">
                  <a16:creationId xmlns:a16="http://schemas.microsoft.com/office/drawing/2014/main" id="{BA8A9C9D-F824-5B26-A39C-0C0E6A0B1E01}"/>
                </a:ext>
              </a:extLst>
            </p:cNvPr>
            <p:cNvSpPr/>
            <p:nvPr/>
          </p:nvSpPr>
          <p:spPr>
            <a:xfrm>
              <a:off x="1981200" y="6094738"/>
              <a:ext cx="5943600" cy="530861"/>
            </a:xfrm>
            <a:prstGeom prst="roundRect">
              <a:avLst/>
            </a:prstGeom>
            <a:solidFill>
              <a:srgbClr val="4BAC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TEMPISTICHE PER L’ADOZIONE DELLA DIRETTIVA CSRD</a:t>
              </a:r>
            </a:p>
          </p:txBody>
        </p:sp>
        <p:cxnSp>
          <p:nvCxnSpPr>
            <p:cNvPr id="17" name="Connettore diritto 16">
              <a:extLst>
                <a:ext uri="{FF2B5EF4-FFF2-40B4-BE49-F238E27FC236}">
                  <a16:creationId xmlns:a16="http://schemas.microsoft.com/office/drawing/2014/main" id="{E76FF651-7797-5DD5-885A-41A7B621B093}"/>
                </a:ext>
              </a:extLst>
            </p:cNvPr>
            <p:cNvCxnSpPr>
              <a:cxnSpLocks/>
            </p:cNvCxnSpPr>
            <p:nvPr/>
          </p:nvCxnSpPr>
          <p:spPr>
            <a:xfrm>
              <a:off x="1104900" y="8572500"/>
              <a:ext cx="73152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nettore 2 18">
              <a:extLst>
                <a:ext uri="{FF2B5EF4-FFF2-40B4-BE49-F238E27FC236}">
                  <a16:creationId xmlns:a16="http://schemas.microsoft.com/office/drawing/2014/main" id="{A6D2DD80-E765-3898-F89C-B7E4774B9AD6}"/>
                </a:ext>
              </a:extLst>
            </p:cNvPr>
            <p:cNvCxnSpPr>
              <a:cxnSpLocks/>
            </p:cNvCxnSpPr>
            <p:nvPr/>
          </p:nvCxnSpPr>
          <p:spPr>
            <a:xfrm flipV="1">
              <a:off x="3276600" y="81915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9B8E857F-982D-2BA4-96B0-062F4E454B1D}"/>
                </a:ext>
              </a:extLst>
            </p:cNvPr>
            <p:cNvCxnSpPr>
              <a:cxnSpLocks/>
            </p:cNvCxnSpPr>
            <p:nvPr/>
          </p:nvCxnSpPr>
          <p:spPr>
            <a:xfrm>
              <a:off x="1752600" y="86487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7D6A1717-795D-8688-F322-65C98E815DF2}"/>
                </a:ext>
              </a:extLst>
            </p:cNvPr>
            <p:cNvCxnSpPr>
              <a:cxnSpLocks/>
            </p:cNvCxnSpPr>
            <p:nvPr/>
          </p:nvCxnSpPr>
          <p:spPr>
            <a:xfrm>
              <a:off x="5181600" y="86487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196A98C4-6AF4-DA45-D038-433F56D21088}"/>
                </a:ext>
              </a:extLst>
            </p:cNvPr>
            <p:cNvSpPr txBox="1"/>
            <p:nvPr/>
          </p:nvSpPr>
          <p:spPr>
            <a:xfrm>
              <a:off x="1524000" y="7067371"/>
              <a:ext cx="3428999" cy="1200329"/>
            </a:xfrm>
            <a:prstGeom prst="rect">
              <a:avLst/>
            </a:prstGeom>
            <a:noFill/>
          </p:spPr>
          <p:txBody>
            <a:bodyPr wrap="square" rtlCol="0">
              <a:spAutoFit/>
            </a:bodyPr>
            <a:lstStyle/>
            <a:p>
              <a:r>
                <a:rPr lang="it-IT" b="1" dirty="0">
                  <a:solidFill>
                    <a:srgbClr val="C00000"/>
                  </a:solidFill>
                  <a:latin typeface="Abadi" panose="020B0604020104020204" pitchFamily="34" charset="0"/>
                </a:rPr>
                <a:t>2024</a:t>
              </a:r>
            </a:p>
            <a:p>
              <a:r>
                <a:rPr lang="it-IT" dirty="0">
                  <a:latin typeface="Abadi" panose="020B0604020104020204" pitchFamily="34" charset="0"/>
                </a:rPr>
                <a:t>Applicazione delle disposizioni per gli Enti di interesse Pubblico rilevati</a:t>
              </a:r>
            </a:p>
          </p:txBody>
        </p:sp>
        <p:sp>
          <p:nvSpPr>
            <p:cNvPr id="27" name="CasellaDiTesto 26">
              <a:extLst>
                <a:ext uri="{FF2B5EF4-FFF2-40B4-BE49-F238E27FC236}">
                  <a16:creationId xmlns:a16="http://schemas.microsoft.com/office/drawing/2014/main" id="{48C6F39C-A1DF-B1AC-B6FD-525A32D74C78}"/>
                </a:ext>
              </a:extLst>
            </p:cNvPr>
            <p:cNvSpPr txBox="1"/>
            <p:nvPr/>
          </p:nvSpPr>
          <p:spPr>
            <a:xfrm>
              <a:off x="1025388" y="9029700"/>
              <a:ext cx="2251212" cy="923330"/>
            </a:xfrm>
            <a:prstGeom prst="rect">
              <a:avLst/>
            </a:prstGeom>
            <a:noFill/>
          </p:spPr>
          <p:txBody>
            <a:bodyPr wrap="square" rtlCol="0">
              <a:spAutoFit/>
            </a:bodyPr>
            <a:lstStyle/>
            <a:p>
              <a:r>
                <a:rPr lang="it-IT" b="1" dirty="0">
                  <a:solidFill>
                    <a:srgbClr val="C00000"/>
                  </a:solidFill>
                  <a:latin typeface="Abadi" panose="020B0604020104020204" pitchFamily="34" charset="0"/>
                </a:rPr>
                <a:t>2023-2024</a:t>
              </a:r>
            </a:p>
            <a:p>
              <a:r>
                <a:rPr lang="it-IT" dirty="0">
                  <a:latin typeface="Abadi" panose="020B0604020104020204" pitchFamily="34" charset="0"/>
                </a:rPr>
                <a:t>Recepimento degli Stati Membri dell’UE</a:t>
              </a:r>
            </a:p>
          </p:txBody>
        </p:sp>
        <p:sp>
          <p:nvSpPr>
            <p:cNvPr id="28" name="CasellaDiTesto 27">
              <a:extLst>
                <a:ext uri="{FF2B5EF4-FFF2-40B4-BE49-F238E27FC236}">
                  <a16:creationId xmlns:a16="http://schemas.microsoft.com/office/drawing/2014/main" id="{8BE98624-1540-F033-44E8-5C0CFDE88E88}"/>
                </a:ext>
              </a:extLst>
            </p:cNvPr>
            <p:cNvSpPr txBox="1"/>
            <p:nvPr/>
          </p:nvSpPr>
          <p:spPr>
            <a:xfrm>
              <a:off x="4162601" y="8985429"/>
              <a:ext cx="2992505" cy="1200329"/>
            </a:xfrm>
            <a:prstGeom prst="rect">
              <a:avLst/>
            </a:prstGeom>
            <a:noFill/>
          </p:spPr>
          <p:txBody>
            <a:bodyPr wrap="square" rtlCol="0">
              <a:spAutoFit/>
            </a:bodyPr>
            <a:lstStyle/>
            <a:p>
              <a:r>
                <a:rPr lang="it-IT" b="1" dirty="0">
                  <a:solidFill>
                    <a:srgbClr val="C00000"/>
                  </a:solidFill>
                  <a:latin typeface="Abadi" panose="020B0604020104020204" pitchFamily="34" charset="0"/>
                </a:rPr>
                <a:t>2025</a:t>
              </a:r>
            </a:p>
            <a:p>
              <a:r>
                <a:rPr lang="it-IT" dirty="0">
                  <a:latin typeface="Abadi" panose="020B0604020104020204" pitchFamily="34" charset="0"/>
                </a:rPr>
                <a:t>Applicazione delle disposizioni per le grandi imprese quotate</a:t>
              </a:r>
            </a:p>
          </p:txBody>
        </p:sp>
        <p:sp>
          <p:nvSpPr>
            <p:cNvPr id="29" name="CasellaDiTesto 28">
              <a:extLst>
                <a:ext uri="{FF2B5EF4-FFF2-40B4-BE49-F238E27FC236}">
                  <a16:creationId xmlns:a16="http://schemas.microsoft.com/office/drawing/2014/main" id="{EDDE1FFE-CD4A-C3FF-6DBE-AAC64D7AC3CA}"/>
                </a:ext>
              </a:extLst>
            </p:cNvPr>
            <p:cNvSpPr txBox="1"/>
            <p:nvPr/>
          </p:nvSpPr>
          <p:spPr>
            <a:xfrm>
              <a:off x="5334000" y="6714172"/>
              <a:ext cx="3615335" cy="1477328"/>
            </a:xfrm>
            <a:prstGeom prst="rect">
              <a:avLst/>
            </a:prstGeom>
            <a:noFill/>
          </p:spPr>
          <p:txBody>
            <a:bodyPr wrap="square" rtlCol="0">
              <a:spAutoFit/>
            </a:bodyPr>
            <a:lstStyle/>
            <a:p>
              <a:r>
                <a:rPr lang="it-IT" b="1" dirty="0">
                  <a:solidFill>
                    <a:srgbClr val="C00000"/>
                  </a:solidFill>
                  <a:latin typeface="Abadi" panose="020B0604020104020204" pitchFamily="34" charset="0"/>
                </a:rPr>
                <a:t>2026</a:t>
              </a:r>
            </a:p>
            <a:p>
              <a:r>
                <a:rPr lang="it-IT" dirty="0">
                  <a:latin typeface="Abadi" panose="020B0604020104020204" pitchFamily="34" charset="0"/>
                </a:rPr>
                <a:t>Applicazione delle disposizioni per le PMI quotate, per le istituzioni creditizie piccole e non complesse e le impresse assicurative «captive»</a:t>
              </a:r>
            </a:p>
          </p:txBody>
        </p:sp>
        <p:cxnSp>
          <p:nvCxnSpPr>
            <p:cNvPr id="35" name="Connettore 2 34">
              <a:extLst>
                <a:ext uri="{FF2B5EF4-FFF2-40B4-BE49-F238E27FC236}">
                  <a16:creationId xmlns:a16="http://schemas.microsoft.com/office/drawing/2014/main" id="{7177F6DA-9F60-9676-55AB-7D650891D9A2}"/>
                </a:ext>
              </a:extLst>
            </p:cNvPr>
            <p:cNvCxnSpPr>
              <a:cxnSpLocks/>
            </p:cNvCxnSpPr>
            <p:nvPr/>
          </p:nvCxnSpPr>
          <p:spPr>
            <a:xfrm flipV="1">
              <a:off x="7160422" y="81915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9" name="Immagine 8" descr="Immagine che contiene erba, schermata, computer, computer&#10;&#10;Descrizione generata automaticamente">
            <a:extLst>
              <a:ext uri="{FF2B5EF4-FFF2-40B4-BE49-F238E27FC236}">
                <a16:creationId xmlns:a16="http://schemas.microsoft.com/office/drawing/2014/main" id="{ABE13AC3-EBA4-393F-9E2D-47ACDE01B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86"/>
          <a:stretch/>
        </p:blipFill>
        <p:spPr>
          <a:xfrm>
            <a:off x="12725399" y="24065"/>
            <a:ext cx="4191067" cy="1975607"/>
          </a:xfrm>
          <a:prstGeom prst="rect">
            <a:avLst/>
          </a:prstGeom>
        </p:spPr>
      </p:pic>
      <p:pic>
        <p:nvPicPr>
          <p:cNvPr id="7" name="Immagine 6" descr="Immagine che contiene testo, schermata, Carattere, numero&#10;&#10;Descrizione generata automaticamente">
            <a:extLst>
              <a:ext uri="{FF2B5EF4-FFF2-40B4-BE49-F238E27FC236}">
                <a16:creationId xmlns:a16="http://schemas.microsoft.com/office/drawing/2014/main" id="{6B523B52-D808-589E-3398-4B4C105CB7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247" y="5531287"/>
            <a:ext cx="10954629" cy="4184213"/>
          </a:xfrm>
          <a:prstGeom prst="rect">
            <a:avLst/>
          </a:prstGeom>
        </p:spPr>
      </p:pic>
      <p:sp>
        <p:nvSpPr>
          <p:cNvPr id="4" name="Segnaposto numero diapositiva 3">
            <a:extLst>
              <a:ext uri="{FF2B5EF4-FFF2-40B4-BE49-F238E27FC236}">
                <a16:creationId xmlns:a16="http://schemas.microsoft.com/office/drawing/2014/main" id="{139AB1A0-E19E-E879-5599-04EE101DC217}"/>
              </a:ext>
            </a:extLst>
          </p:cNvPr>
          <p:cNvSpPr>
            <a:spLocks noGrp="1"/>
          </p:cNvSpPr>
          <p:nvPr>
            <p:ph type="sldNum" sz="quarter" idx="12"/>
          </p:nvPr>
        </p:nvSpPr>
        <p:spPr/>
        <p:txBody>
          <a:bodyPr/>
          <a:lstStyle/>
          <a:p>
            <a:r>
              <a:rPr lang="en-US" dirty="0"/>
              <a:t>6</a:t>
            </a:r>
          </a:p>
        </p:txBody>
      </p:sp>
    </p:spTree>
    <p:extLst>
      <p:ext uri="{BB962C8B-B14F-4D97-AF65-F5344CB8AC3E}">
        <p14:creationId xmlns:p14="http://schemas.microsoft.com/office/powerpoint/2010/main" val="1540251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531E72BD-06DE-6C9C-4B33-880E9CE8153A}"/>
              </a:ext>
            </a:extLst>
          </p:cNvPr>
          <p:cNvPicPr>
            <a:picLocks noChangeAspect="1"/>
          </p:cNvPicPr>
          <p:nvPr/>
        </p:nvPicPr>
        <p:blipFill>
          <a:blip r:embed="rId2"/>
          <a:srcRect/>
          <a:stretch>
            <a:fillRect/>
          </a:stretch>
        </p:blipFill>
        <p:spPr>
          <a:xfrm>
            <a:off x="5410202" y="24065"/>
            <a:ext cx="6340775" cy="1860567"/>
          </a:xfrm>
          <a:prstGeom prst="rect">
            <a:avLst/>
          </a:prstGeom>
        </p:spPr>
      </p:pic>
      <p:sp>
        <p:nvSpPr>
          <p:cNvPr id="3" name="AutoShape 3"/>
          <p:cNvSpPr/>
          <p:nvPr/>
        </p:nvSpPr>
        <p:spPr>
          <a:xfrm>
            <a:off x="0" y="1838913"/>
            <a:ext cx="18288000" cy="45719"/>
          </a:xfrm>
          <a:prstGeom prst="rect">
            <a:avLst/>
          </a:prstGeom>
          <a:solidFill>
            <a:srgbClr val="000000">
              <a:alpha val="19608"/>
            </a:srgbClr>
          </a:solidFill>
        </p:spPr>
        <p:txBody>
          <a:bodyPr/>
          <a:lstStyle/>
          <a:p>
            <a:endParaRPr lang="it-IT" dirty="0"/>
          </a:p>
        </p:txBody>
      </p:sp>
      <p:pic>
        <p:nvPicPr>
          <p:cNvPr id="5" name="Picture 5"/>
          <p:cNvPicPr>
            <a:picLocks noChangeAspect="1"/>
          </p:cNvPicPr>
          <p:nvPr/>
        </p:nvPicPr>
        <p:blipFill>
          <a:blip r:embed="rId3"/>
          <a:srcRect/>
          <a:stretch>
            <a:fillRect/>
          </a:stretch>
        </p:blipFill>
        <p:spPr>
          <a:xfrm>
            <a:off x="998185" y="581176"/>
            <a:ext cx="3462827" cy="895053"/>
          </a:xfrm>
          <a:prstGeom prst="rect">
            <a:avLst/>
          </a:prstGeom>
        </p:spPr>
      </p:pic>
      <p:sp>
        <p:nvSpPr>
          <p:cNvPr id="10" name="TextBox 10"/>
          <p:cNvSpPr txBox="1"/>
          <p:nvPr/>
        </p:nvSpPr>
        <p:spPr>
          <a:xfrm>
            <a:off x="389549" y="2247314"/>
            <a:ext cx="8983051" cy="7777001"/>
          </a:xfrm>
          <a:prstGeom prst="rect">
            <a:avLst/>
          </a:prstGeom>
        </p:spPr>
        <p:txBody>
          <a:bodyPr wrap="square" lIns="0" tIns="0" rIns="0" bIns="0" rtlCol="0" anchor="t">
            <a:spAutoFit/>
          </a:bodyPr>
          <a:lstStyle/>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Richiesta ed aggiornamento </a:t>
            </a:r>
            <a:r>
              <a:rPr lang="it-IT" b="1" dirty="0">
                <a:solidFill>
                  <a:srgbClr val="106F2E"/>
                </a:solidFill>
                <a:latin typeface="Abadi" panose="020B0604020104020204" pitchFamily="34" charset="0"/>
              </a:rPr>
              <a:t>autorizzazioni ETS </a:t>
            </a:r>
            <a:r>
              <a:rPr lang="it-IT" dirty="0">
                <a:solidFill>
                  <a:srgbClr val="000000"/>
                </a:solidFill>
                <a:latin typeface="Abadi" panose="020B0604020104020204" pitchFamily="34" charset="0"/>
              </a:rPr>
              <a:t>dell’impianto secondo le Direttive</a:t>
            </a:r>
          </a:p>
          <a:p>
            <a:pPr algn="just">
              <a:lnSpc>
                <a:spcPts val="2939"/>
              </a:lnSpc>
              <a:spcBef>
                <a:spcPct val="0"/>
              </a:spcBef>
            </a:pPr>
            <a:endParaRPr lang="en-US"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Mantenimento del Emission Trading System di monitoraggio e rendicontazione, supporto nella preparazione della </a:t>
            </a:r>
            <a:r>
              <a:rPr lang="it-IT" b="1" dirty="0">
                <a:solidFill>
                  <a:srgbClr val="106F2E"/>
                </a:solidFill>
                <a:latin typeface="Abadi" panose="020B0604020104020204" pitchFamily="34" charset="0"/>
              </a:rPr>
              <a:t>comunicazione annuale </a:t>
            </a:r>
            <a:r>
              <a:rPr lang="it-IT" dirty="0">
                <a:solidFill>
                  <a:srgbClr val="000000"/>
                </a:solidFill>
                <a:latin typeface="Abadi" panose="020B0604020104020204" pitchFamily="34" charset="0"/>
              </a:rPr>
              <a:t>ed assistenza in fase di verifica delle emissioni, al fine di guidare le aziende la realizzazione degli obiettivi europei in ambito decarbonizzazione prefissati per gli anni 2030-2050</a:t>
            </a:r>
          </a:p>
          <a:p>
            <a:pPr algn="just">
              <a:lnSpc>
                <a:spcPts val="2939"/>
              </a:lnSpc>
              <a:spcBef>
                <a:spcPct val="0"/>
              </a:spcBef>
            </a:pPr>
            <a:endParaRPr lang="it-IT"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a:rPr>
              <a:t>Supporto nella predisposizione del </a:t>
            </a:r>
            <a:r>
              <a:rPr lang="it-IT" b="1" dirty="0">
                <a:solidFill>
                  <a:srgbClr val="106F2E"/>
                </a:solidFill>
                <a:latin typeface="Abadi"/>
              </a:rPr>
              <a:t>comunicazione annuale delle variazioni nel livello di assegnazione</a:t>
            </a:r>
            <a:r>
              <a:rPr lang="it-IT" dirty="0">
                <a:solidFill>
                  <a:srgbClr val="000000"/>
                </a:solidFill>
                <a:latin typeface="Abadi"/>
              </a:rPr>
              <a:t> ed assistenza in fase di verifica della stessa;</a:t>
            </a:r>
          </a:p>
          <a:p>
            <a:pPr algn="just">
              <a:lnSpc>
                <a:spcPts val="2939"/>
              </a:lnSpc>
              <a:spcBef>
                <a:spcPct val="0"/>
              </a:spcBef>
            </a:pPr>
            <a:endParaRPr lang="en-US"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Definizione di una </a:t>
            </a:r>
            <a:r>
              <a:rPr lang="it-IT" b="1" dirty="0">
                <a:solidFill>
                  <a:srgbClr val="106F2E"/>
                </a:solidFill>
                <a:latin typeface="Abadi" panose="020B0604020104020204" pitchFamily="34" charset="0"/>
              </a:rPr>
              <a:t>carbon strategy </a:t>
            </a:r>
            <a:r>
              <a:rPr lang="it-IT" dirty="0">
                <a:solidFill>
                  <a:srgbClr val="000000"/>
                </a:solidFill>
                <a:latin typeface="Abadi" panose="020B0604020104020204" pitchFamily="34" charset="0"/>
              </a:rPr>
              <a:t>e l’ottimizzazione del </a:t>
            </a:r>
            <a:r>
              <a:rPr lang="it-IT" b="1" dirty="0">
                <a:solidFill>
                  <a:srgbClr val="106F2E"/>
                </a:solidFill>
                <a:latin typeface="Abadi" panose="020B0604020104020204" pitchFamily="34" charset="0"/>
              </a:rPr>
              <a:t>carbon asset management</a:t>
            </a:r>
          </a:p>
          <a:p>
            <a:pPr algn="just">
              <a:lnSpc>
                <a:spcPts val="2939"/>
              </a:lnSpc>
              <a:spcBef>
                <a:spcPct val="0"/>
              </a:spcBef>
            </a:pPr>
            <a:endParaRPr lang="it-IT"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Supporto nei </a:t>
            </a:r>
            <a:r>
              <a:rPr lang="it-IT" b="1" dirty="0">
                <a:solidFill>
                  <a:srgbClr val="106F2E"/>
                </a:solidFill>
                <a:latin typeface="Abadi" panose="020B0604020104020204" pitchFamily="34" charset="0"/>
              </a:rPr>
              <a:t>rapporti con gli Enti </a:t>
            </a:r>
            <a:r>
              <a:rPr lang="it-IT" dirty="0">
                <a:solidFill>
                  <a:srgbClr val="000000"/>
                </a:solidFill>
                <a:latin typeface="Abadi" panose="020B0604020104020204" pitchFamily="34" charset="0"/>
              </a:rPr>
              <a:t>di verifica e con l’ANC e per l’assistenza tecnica sui vari portali ETS</a:t>
            </a: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Gestione quote e assistenza nell’ambito di operazioni di </a:t>
            </a:r>
            <a:r>
              <a:rPr lang="it-IT" b="1" dirty="0">
                <a:solidFill>
                  <a:srgbClr val="106F2E"/>
                </a:solidFill>
                <a:latin typeface="Abadi" panose="020B0604020104020204" pitchFamily="34" charset="0"/>
              </a:rPr>
              <a:t>acquisto o cessione di quote </a:t>
            </a:r>
            <a:r>
              <a:rPr lang="it-IT" dirty="0">
                <a:solidFill>
                  <a:srgbClr val="000000"/>
                </a:solidFill>
                <a:latin typeface="Abadi" panose="020B0604020104020204" pitchFamily="34" charset="0"/>
              </a:rPr>
              <a:t>di carbonio</a:t>
            </a:r>
          </a:p>
          <a:p>
            <a:pPr algn="just">
              <a:lnSpc>
                <a:spcPts val="2939"/>
              </a:lnSpc>
              <a:spcBef>
                <a:spcPct val="0"/>
              </a:spcBef>
            </a:pPr>
            <a:endParaRPr lang="it-IT"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Predisposizione, implementazione ed aggiornamento </a:t>
            </a:r>
            <a:r>
              <a:rPr lang="it-IT" b="1" dirty="0">
                <a:solidFill>
                  <a:srgbClr val="106F2E"/>
                </a:solidFill>
                <a:latin typeface="Abadi" panose="020B0604020104020204" pitchFamily="34" charset="0"/>
              </a:rPr>
              <a:t>Piani di Monitoraggio </a:t>
            </a:r>
            <a:r>
              <a:rPr lang="it-IT" dirty="0">
                <a:solidFill>
                  <a:srgbClr val="000000"/>
                </a:solidFill>
                <a:latin typeface="Abadi" panose="020B0604020104020204" pitchFamily="34" charset="0"/>
              </a:rPr>
              <a:t>secondo i Regolamenti UE </a:t>
            </a: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106F2E"/>
              </a:solidFill>
              <a:latin typeface="Abadi" panose="020B0604020104020204" pitchFamily="34" charset="0"/>
            </a:endParaRPr>
          </a:p>
        </p:txBody>
      </p:sp>
      <p:sp>
        <p:nvSpPr>
          <p:cNvPr id="6" name="TextBox 14">
            <a:extLst>
              <a:ext uri="{FF2B5EF4-FFF2-40B4-BE49-F238E27FC236}">
                <a16:creationId xmlns:a16="http://schemas.microsoft.com/office/drawing/2014/main" id="{EEF63C2E-5D94-870A-2E09-6023EA7747AE}"/>
              </a:ext>
            </a:extLst>
          </p:cNvPr>
          <p:cNvSpPr txBox="1"/>
          <p:nvPr/>
        </p:nvSpPr>
        <p:spPr>
          <a:xfrm>
            <a:off x="6034519" y="514097"/>
            <a:ext cx="5315776" cy="590803"/>
          </a:xfrm>
          <a:prstGeom prst="rect">
            <a:avLst/>
          </a:prstGeom>
        </p:spPr>
        <p:txBody>
          <a:bodyPr wrap="square" lIns="0" tIns="0" rIns="0" bIns="0" rtlCol="0" anchor="t">
            <a:spAutoFit/>
          </a:bodyPr>
          <a:lstStyle/>
          <a:p>
            <a:pPr algn="ctr">
              <a:lnSpc>
                <a:spcPts val="5104"/>
              </a:lnSpc>
              <a:spcBef>
                <a:spcPct val="0"/>
              </a:spcBef>
            </a:pPr>
            <a:r>
              <a:rPr lang="en-US" sz="3000" b="1" dirty="0">
                <a:solidFill>
                  <a:srgbClr val="106F2E"/>
                </a:solidFill>
                <a:latin typeface="Abadi" panose="020B0604020104020204" pitchFamily="34" charset="0"/>
              </a:rPr>
              <a:t>Emission Trading Scheme</a:t>
            </a:r>
          </a:p>
        </p:txBody>
      </p:sp>
      <p:grpSp>
        <p:nvGrpSpPr>
          <p:cNvPr id="56" name="Gruppo 55">
            <a:extLst>
              <a:ext uri="{FF2B5EF4-FFF2-40B4-BE49-F238E27FC236}">
                <a16:creationId xmlns:a16="http://schemas.microsoft.com/office/drawing/2014/main" id="{096E6218-E74D-E95F-DBE4-85BFA5B53CF6}"/>
              </a:ext>
            </a:extLst>
          </p:cNvPr>
          <p:cNvGrpSpPr/>
          <p:nvPr/>
        </p:nvGrpSpPr>
        <p:grpSpPr>
          <a:xfrm>
            <a:off x="10268804" y="3238501"/>
            <a:ext cx="7369765" cy="5448243"/>
            <a:chOff x="10268803" y="3420647"/>
            <a:chExt cx="7369765" cy="5448243"/>
          </a:xfrm>
        </p:grpSpPr>
        <p:sp>
          <p:nvSpPr>
            <p:cNvPr id="40" name="CasellaDiTesto 39">
              <a:extLst>
                <a:ext uri="{FF2B5EF4-FFF2-40B4-BE49-F238E27FC236}">
                  <a16:creationId xmlns:a16="http://schemas.microsoft.com/office/drawing/2014/main" id="{85B155F3-D7EC-4D73-4840-0744BCBF2DAC}"/>
                </a:ext>
              </a:extLst>
            </p:cNvPr>
            <p:cNvSpPr txBox="1"/>
            <p:nvPr/>
          </p:nvSpPr>
          <p:spPr>
            <a:xfrm>
              <a:off x="13092130" y="5603523"/>
              <a:ext cx="2241461" cy="400110"/>
            </a:xfrm>
            <a:prstGeom prst="rect">
              <a:avLst/>
            </a:prstGeom>
            <a:noFill/>
          </p:spPr>
          <p:txBody>
            <a:bodyPr wrap="square" rtlCol="0">
              <a:spAutoFit/>
            </a:bodyPr>
            <a:lstStyle/>
            <a:p>
              <a:r>
                <a:rPr lang="it-IT" sz="2000" b="1" dirty="0" err="1">
                  <a:solidFill>
                    <a:srgbClr val="25AE89"/>
                  </a:solidFill>
                  <a:latin typeface="Abadi" panose="020B0604020104020204" pitchFamily="34" charset="0"/>
                </a:rPr>
                <a:t>Emissions</a:t>
              </a:r>
              <a:r>
                <a:rPr lang="it-IT" sz="2000" b="1" dirty="0">
                  <a:solidFill>
                    <a:srgbClr val="25AE89"/>
                  </a:solidFill>
                  <a:latin typeface="Abadi" panose="020B0604020104020204" pitchFamily="34" charset="0"/>
                </a:rPr>
                <a:t> trading</a:t>
              </a:r>
            </a:p>
          </p:txBody>
        </p:sp>
        <p:sp>
          <p:nvSpPr>
            <p:cNvPr id="41" name="Ovale 40">
              <a:extLst>
                <a:ext uri="{FF2B5EF4-FFF2-40B4-BE49-F238E27FC236}">
                  <a16:creationId xmlns:a16="http://schemas.microsoft.com/office/drawing/2014/main" id="{0EDB2111-B39F-9F4C-21D3-6D033128F98E}"/>
                </a:ext>
              </a:extLst>
            </p:cNvPr>
            <p:cNvSpPr/>
            <p:nvPr/>
          </p:nvSpPr>
          <p:spPr>
            <a:xfrm>
              <a:off x="10896600" y="3420647"/>
              <a:ext cx="1905000" cy="1828800"/>
            </a:xfrm>
            <a:prstGeom prst="ellipse">
              <a:avLst/>
            </a:prstGeom>
            <a:solidFill>
              <a:srgbClr val="25AE89">
                <a:alpha val="60000"/>
              </a:srgbClr>
            </a:solidFill>
            <a:ln>
              <a:noFill/>
            </a:ln>
            <a:effectLst>
              <a:glow rad="228600">
                <a:srgbClr val="25AE89">
                  <a:alpha val="2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Surplus of </a:t>
              </a:r>
              <a:r>
                <a:rPr lang="it-IT" b="1" dirty="0" err="1">
                  <a:latin typeface="Abadi" panose="020B0604020104020204" pitchFamily="34" charset="0"/>
                </a:rPr>
                <a:t>emission</a:t>
              </a:r>
              <a:r>
                <a:rPr lang="it-IT" b="1" dirty="0">
                  <a:latin typeface="Abadi" panose="020B0604020104020204" pitchFamily="34" charset="0"/>
                </a:rPr>
                <a:t> </a:t>
              </a:r>
              <a:r>
                <a:rPr lang="it-IT" b="1" dirty="0" err="1">
                  <a:latin typeface="Abadi" panose="020B0604020104020204" pitchFamily="34" charset="0"/>
                </a:rPr>
                <a:t>allowances</a:t>
              </a:r>
              <a:endParaRPr lang="it-IT" b="1" dirty="0">
                <a:latin typeface="Abadi" panose="020B0604020104020204" pitchFamily="34" charset="0"/>
              </a:endParaRPr>
            </a:p>
          </p:txBody>
        </p:sp>
        <p:sp>
          <p:nvSpPr>
            <p:cNvPr id="42" name="Ovale 41">
              <a:extLst>
                <a:ext uri="{FF2B5EF4-FFF2-40B4-BE49-F238E27FC236}">
                  <a16:creationId xmlns:a16="http://schemas.microsoft.com/office/drawing/2014/main" id="{F37C9F04-DEB2-182F-92BC-395D013321BF}"/>
                </a:ext>
              </a:extLst>
            </p:cNvPr>
            <p:cNvSpPr/>
            <p:nvPr/>
          </p:nvSpPr>
          <p:spPr>
            <a:xfrm>
              <a:off x="14917415" y="3451390"/>
              <a:ext cx="1905000" cy="1828800"/>
            </a:xfrm>
            <a:prstGeom prst="ellipse">
              <a:avLst/>
            </a:prstGeom>
            <a:solidFill>
              <a:srgbClr val="25AE89">
                <a:alpha val="57000"/>
              </a:srgbClr>
            </a:solidFill>
            <a:ln>
              <a:noFill/>
            </a:ln>
            <a:effectLst>
              <a:glow rad="228600">
                <a:srgbClr val="25AE89">
                  <a:alpha val="2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err="1">
                  <a:latin typeface="Abadi" panose="020B0604020104020204" pitchFamily="34" charset="0"/>
                </a:rPr>
                <a:t>Shortage</a:t>
              </a:r>
              <a:r>
                <a:rPr lang="it-IT" b="1" dirty="0">
                  <a:latin typeface="Abadi" panose="020B0604020104020204" pitchFamily="34" charset="0"/>
                </a:rPr>
                <a:t> of </a:t>
              </a:r>
              <a:r>
                <a:rPr lang="it-IT" b="1" dirty="0" err="1">
                  <a:latin typeface="Abadi" panose="020B0604020104020204" pitchFamily="34" charset="0"/>
                </a:rPr>
                <a:t>emission</a:t>
              </a:r>
              <a:r>
                <a:rPr lang="it-IT" b="1" dirty="0">
                  <a:latin typeface="Abadi" panose="020B0604020104020204" pitchFamily="34" charset="0"/>
                </a:rPr>
                <a:t> </a:t>
              </a:r>
              <a:r>
                <a:rPr lang="it-IT" b="1" dirty="0" err="1">
                  <a:latin typeface="Abadi" panose="020B0604020104020204" pitchFamily="34" charset="0"/>
                </a:rPr>
                <a:t>allowances</a:t>
              </a:r>
              <a:endParaRPr lang="it-IT" b="1" dirty="0">
                <a:latin typeface="Abadi" panose="020B0604020104020204" pitchFamily="34" charset="0"/>
              </a:endParaRPr>
            </a:p>
          </p:txBody>
        </p:sp>
        <p:sp>
          <p:nvSpPr>
            <p:cNvPr id="52" name="Elemento grafico 45" descr="Freccia: curva oraria con riempimento a tinta unita">
              <a:extLst>
                <a:ext uri="{FF2B5EF4-FFF2-40B4-BE49-F238E27FC236}">
                  <a16:creationId xmlns:a16="http://schemas.microsoft.com/office/drawing/2014/main" id="{D32DAD45-3A7A-9DDB-2BAE-9F0C3A37C200}"/>
                </a:ext>
              </a:extLst>
            </p:cNvPr>
            <p:cNvSpPr/>
            <p:nvPr/>
          </p:nvSpPr>
          <p:spPr>
            <a:xfrm rot="7020000">
              <a:off x="13018906" y="6100169"/>
              <a:ext cx="482912" cy="1591846"/>
            </a:xfrm>
            <a:custGeom>
              <a:avLst/>
              <a:gdLst>
                <a:gd name="connsiteX0" fmla="*/ 482912 w 482912"/>
                <a:gd name="connsiteY0" fmla="*/ 1591846 h 1591846"/>
                <a:gd name="connsiteX1" fmla="*/ 283086 w 482912"/>
                <a:gd name="connsiteY1" fmla="*/ 516315 h 1591846"/>
                <a:gd name="connsiteX2" fmla="*/ 399652 w 482912"/>
                <a:gd name="connsiteY2" fmla="*/ 516315 h 1591846"/>
                <a:gd name="connsiteX3" fmla="*/ 199826 w 482912"/>
                <a:gd name="connsiteY3" fmla="*/ 59 h 1591846"/>
                <a:gd name="connsiteX4" fmla="*/ 0 w 482912"/>
                <a:gd name="connsiteY4" fmla="*/ 516315 h 1591846"/>
                <a:gd name="connsiteX5" fmla="*/ 108239 w 482912"/>
                <a:gd name="connsiteY5" fmla="*/ 516315 h 1591846"/>
                <a:gd name="connsiteX6" fmla="*/ 482912 w 482912"/>
                <a:gd name="connsiteY6" fmla="*/ 1591846 h 159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2" h="1591846">
                  <a:moveTo>
                    <a:pt x="482912" y="1591846"/>
                  </a:moveTo>
                  <a:cubicBezTo>
                    <a:pt x="482912" y="1591846"/>
                    <a:pt x="283086" y="1430517"/>
                    <a:pt x="283086" y="516315"/>
                  </a:cubicBezTo>
                  <a:lnTo>
                    <a:pt x="399652" y="516315"/>
                  </a:lnTo>
                  <a:lnTo>
                    <a:pt x="199826" y="59"/>
                  </a:lnTo>
                  <a:cubicBezTo>
                    <a:pt x="199826" y="-6394"/>
                    <a:pt x="0" y="516315"/>
                    <a:pt x="0" y="516315"/>
                  </a:cubicBezTo>
                  <a:lnTo>
                    <a:pt x="108239" y="516315"/>
                  </a:lnTo>
                  <a:cubicBezTo>
                    <a:pt x="108239" y="518466"/>
                    <a:pt x="139045" y="1389646"/>
                    <a:pt x="482912" y="1591846"/>
                  </a:cubicBezTo>
                  <a:close/>
                </a:path>
              </a:pathLst>
            </a:custGeom>
            <a:solidFill>
              <a:srgbClr val="25AE89"/>
            </a:solidFill>
            <a:ln w="823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t-IT" dirty="0">
                <a:latin typeface="Abadi" panose="020B0604020104020204" pitchFamily="34" charset="0"/>
              </a:endParaRPr>
            </a:p>
          </p:txBody>
        </p:sp>
        <p:pic>
          <p:nvPicPr>
            <p:cNvPr id="48" name="Elemento grafico 47" descr="Freccia: curva oraria con riempimento a tinta unita">
              <a:extLst>
                <a:ext uri="{FF2B5EF4-FFF2-40B4-BE49-F238E27FC236}">
                  <a16:creationId xmlns:a16="http://schemas.microsoft.com/office/drawing/2014/main" id="{72E2366E-4D97-8A73-CFCA-7A491E4356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7263238">
              <a:off x="14178515" y="7416557"/>
              <a:ext cx="810561" cy="2094106"/>
            </a:xfrm>
            <a:prstGeom prst="rect">
              <a:avLst/>
            </a:prstGeom>
          </p:spPr>
        </p:pic>
        <p:pic>
          <p:nvPicPr>
            <p:cNvPr id="50" name="Immagine 49" descr="Immagine che contiene Elementi grafici, arte, Carattere, design&#10;&#10;Descrizione generata automaticamente">
              <a:extLst>
                <a:ext uri="{FF2B5EF4-FFF2-40B4-BE49-F238E27FC236}">
                  <a16:creationId xmlns:a16="http://schemas.microsoft.com/office/drawing/2014/main" id="{4DA22850-329F-3DD0-F11A-D59DC7067D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8803" y="6437885"/>
              <a:ext cx="2171006" cy="2171006"/>
            </a:xfrm>
            <a:prstGeom prst="rect">
              <a:avLst/>
            </a:prstGeom>
          </p:spPr>
        </p:pic>
        <p:pic>
          <p:nvPicPr>
            <p:cNvPr id="51" name="Immagine 50" descr="Immagine che contiene Elementi grafici, arte, Carattere, design&#10;&#10;Descrizione generata automaticamente">
              <a:extLst>
                <a:ext uri="{FF2B5EF4-FFF2-40B4-BE49-F238E27FC236}">
                  <a16:creationId xmlns:a16="http://schemas.microsoft.com/office/drawing/2014/main" id="{BC5F0A5A-9484-73A7-1B29-D9EE1C7AAB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67562" y="6395620"/>
              <a:ext cx="2171006" cy="2171006"/>
            </a:xfrm>
            <a:prstGeom prst="rect">
              <a:avLst/>
            </a:prstGeom>
          </p:spPr>
        </p:pic>
        <p:sp>
          <p:nvSpPr>
            <p:cNvPr id="53" name="CasellaDiTesto 52">
              <a:extLst>
                <a:ext uri="{FF2B5EF4-FFF2-40B4-BE49-F238E27FC236}">
                  <a16:creationId xmlns:a16="http://schemas.microsoft.com/office/drawing/2014/main" id="{BDDD0BDD-8AF2-A4C7-7C25-87BD55DA4633}"/>
                </a:ext>
              </a:extLst>
            </p:cNvPr>
            <p:cNvSpPr txBox="1"/>
            <p:nvPr/>
          </p:nvSpPr>
          <p:spPr>
            <a:xfrm>
              <a:off x="12307862" y="6920330"/>
              <a:ext cx="1904999" cy="646331"/>
            </a:xfrm>
            <a:prstGeom prst="rect">
              <a:avLst/>
            </a:prstGeom>
            <a:noFill/>
          </p:spPr>
          <p:txBody>
            <a:bodyPr wrap="square" rtlCol="0">
              <a:spAutoFit/>
            </a:bodyPr>
            <a:lstStyle/>
            <a:p>
              <a:r>
                <a:rPr lang="it-IT" dirty="0" err="1">
                  <a:solidFill>
                    <a:srgbClr val="25AE89"/>
                  </a:solidFill>
                  <a:latin typeface="Abadi" panose="020B0604020104020204" pitchFamily="34" charset="0"/>
                </a:rPr>
                <a:t>Emissions</a:t>
              </a:r>
              <a:r>
                <a:rPr lang="it-IT" dirty="0">
                  <a:solidFill>
                    <a:srgbClr val="25AE89"/>
                  </a:solidFill>
                  <a:latin typeface="Abadi" panose="020B0604020104020204" pitchFamily="34" charset="0"/>
                </a:rPr>
                <a:t> </a:t>
              </a:r>
              <a:r>
                <a:rPr lang="it-IT" dirty="0" err="1">
                  <a:solidFill>
                    <a:srgbClr val="25AE89"/>
                  </a:solidFill>
                  <a:latin typeface="Abadi" panose="020B0604020104020204" pitchFamily="34" charset="0"/>
                </a:rPr>
                <a:t>allowances</a:t>
              </a:r>
              <a:endParaRPr lang="it-IT" dirty="0">
                <a:solidFill>
                  <a:srgbClr val="25AE89"/>
                </a:solidFill>
                <a:latin typeface="Abadi" panose="020B0604020104020204" pitchFamily="34" charset="0"/>
              </a:endParaRPr>
            </a:p>
          </p:txBody>
        </p:sp>
        <p:pic>
          <p:nvPicPr>
            <p:cNvPr id="55" name="Immagine 54" descr="Immagine che contiene simbolo, Elementi grafici, Carattere, logo&#10;&#10;Descrizione generata automaticamente">
              <a:extLst>
                <a:ext uri="{FF2B5EF4-FFF2-40B4-BE49-F238E27FC236}">
                  <a16:creationId xmlns:a16="http://schemas.microsoft.com/office/drawing/2014/main" id="{229C9A7C-2BA9-6577-D78C-933DBDC2E5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94249" y="7739215"/>
              <a:ext cx="646332" cy="646332"/>
            </a:xfrm>
            <a:prstGeom prst="rect">
              <a:avLst/>
            </a:prstGeom>
          </p:spPr>
        </p:pic>
      </p:grpSp>
      <p:pic>
        <p:nvPicPr>
          <p:cNvPr id="4" name="Immagine 3" descr="Immagine che contiene cielo, fumo, nuvola, inquinamento&#10;&#10;Descrizione generata automaticamente">
            <a:extLst>
              <a:ext uri="{FF2B5EF4-FFF2-40B4-BE49-F238E27FC236}">
                <a16:creationId xmlns:a16="http://schemas.microsoft.com/office/drawing/2014/main" id="{E3BDA10D-DCA0-D54B-5CAE-B91F4463337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7923" t="65679" r="280824" b="-65020"/>
          <a:stretch/>
        </p:blipFill>
        <p:spPr>
          <a:xfrm>
            <a:off x="1334476" y="1181095"/>
            <a:ext cx="4741739" cy="2088149"/>
          </a:xfrm>
          <a:prstGeom prst="rect">
            <a:avLst/>
          </a:prstGeom>
        </p:spPr>
      </p:pic>
      <p:pic>
        <p:nvPicPr>
          <p:cNvPr id="7" name="Immagine 6" descr="Immagine che contiene cielo, fumo, nuvola, inquinamento&#10;&#10;Descrizione generata automaticamente">
            <a:extLst>
              <a:ext uri="{FF2B5EF4-FFF2-40B4-BE49-F238E27FC236}">
                <a16:creationId xmlns:a16="http://schemas.microsoft.com/office/drawing/2014/main" id="{76C856EA-4783-C9C2-D4F6-A5B3EF54B91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7743" b="6474"/>
          <a:stretch/>
        </p:blipFill>
        <p:spPr>
          <a:xfrm>
            <a:off x="12913083" y="-25628"/>
            <a:ext cx="4376732" cy="1868743"/>
          </a:xfrm>
          <a:prstGeom prst="rect">
            <a:avLst/>
          </a:prstGeom>
        </p:spPr>
      </p:pic>
      <p:sp>
        <p:nvSpPr>
          <p:cNvPr id="2" name="Segnaposto numero diapositiva 1">
            <a:extLst>
              <a:ext uri="{FF2B5EF4-FFF2-40B4-BE49-F238E27FC236}">
                <a16:creationId xmlns:a16="http://schemas.microsoft.com/office/drawing/2014/main" id="{474382EF-1DF6-564E-EE09-9360C405DB31}"/>
              </a:ext>
            </a:extLst>
          </p:cNvPr>
          <p:cNvSpPr>
            <a:spLocks noGrp="1"/>
          </p:cNvSpPr>
          <p:nvPr>
            <p:ph type="sldNum" sz="quarter" idx="12"/>
          </p:nvPr>
        </p:nvSpPr>
        <p:spPr/>
        <p:txBody>
          <a:bodyPr/>
          <a:lstStyle/>
          <a:p>
            <a:r>
              <a:rPr lang="en-US" dirty="0"/>
              <a:t>7</a:t>
            </a:r>
          </a:p>
        </p:txBody>
      </p:sp>
    </p:spTree>
    <p:extLst>
      <p:ext uri="{BB962C8B-B14F-4D97-AF65-F5344CB8AC3E}">
        <p14:creationId xmlns:p14="http://schemas.microsoft.com/office/powerpoint/2010/main" val="3020493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a:extLst>
              <a:ext uri="{FF2B5EF4-FFF2-40B4-BE49-F238E27FC236}">
                <a16:creationId xmlns:a16="http://schemas.microsoft.com/office/drawing/2014/main" id="{AF51B925-6086-F994-4E83-21A60E2A328B}"/>
              </a:ext>
            </a:extLst>
          </p:cNvPr>
          <p:cNvPicPr>
            <a:picLocks noChangeAspect="1"/>
          </p:cNvPicPr>
          <p:nvPr/>
        </p:nvPicPr>
        <p:blipFill>
          <a:blip r:embed="rId2"/>
          <a:srcRect/>
          <a:stretch>
            <a:fillRect/>
          </a:stretch>
        </p:blipFill>
        <p:spPr>
          <a:xfrm>
            <a:off x="5410202" y="24065"/>
            <a:ext cx="6340775" cy="1860567"/>
          </a:xfrm>
          <a:prstGeom prst="rect">
            <a:avLst/>
          </a:prstGeom>
        </p:spPr>
      </p:pic>
      <p:sp>
        <p:nvSpPr>
          <p:cNvPr id="3" name="AutoShape 3"/>
          <p:cNvSpPr/>
          <p:nvPr/>
        </p:nvSpPr>
        <p:spPr>
          <a:xfrm>
            <a:off x="0" y="1838913"/>
            <a:ext cx="18288000" cy="45719"/>
          </a:xfrm>
          <a:prstGeom prst="rect">
            <a:avLst/>
          </a:prstGeom>
          <a:solidFill>
            <a:srgbClr val="000000">
              <a:alpha val="19608"/>
            </a:srgbClr>
          </a:solidFill>
        </p:spPr>
        <p:txBody>
          <a:bodyPr/>
          <a:lstStyle/>
          <a:p>
            <a:endParaRPr lang="it-IT" dirty="0"/>
          </a:p>
        </p:txBody>
      </p:sp>
      <p:pic>
        <p:nvPicPr>
          <p:cNvPr id="5" name="Picture 5"/>
          <p:cNvPicPr>
            <a:picLocks noChangeAspect="1"/>
          </p:cNvPicPr>
          <p:nvPr/>
        </p:nvPicPr>
        <p:blipFill>
          <a:blip r:embed="rId3"/>
          <a:srcRect/>
          <a:stretch>
            <a:fillRect/>
          </a:stretch>
        </p:blipFill>
        <p:spPr>
          <a:xfrm>
            <a:off x="998185" y="581176"/>
            <a:ext cx="3462827" cy="895053"/>
          </a:xfrm>
          <a:prstGeom prst="rect">
            <a:avLst/>
          </a:prstGeom>
        </p:spPr>
      </p:pic>
      <p:sp>
        <p:nvSpPr>
          <p:cNvPr id="30" name="TextBox 14">
            <a:extLst>
              <a:ext uri="{FF2B5EF4-FFF2-40B4-BE49-F238E27FC236}">
                <a16:creationId xmlns:a16="http://schemas.microsoft.com/office/drawing/2014/main" id="{11B324C5-4CBE-5801-CE3E-A3FB9704B963}"/>
              </a:ext>
            </a:extLst>
          </p:cNvPr>
          <p:cNvSpPr txBox="1"/>
          <p:nvPr/>
        </p:nvSpPr>
        <p:spPr>
          <a:xfrm>
            <a:off x="5922699" y="571500"/>
            <a:ext cx="5315776" cy="590803"/>
          </a:xfrm>
          <a:prstGeom prst="rect">
            <a:avLst/>
          </a:prstGeom>
        </p:spPr>
        <p:txBody>
          <a:bodyPr wrap="square" lIns="0" tIns="0" rIns="0" bIns="0" rtlCol="0" anchor="t">
            <a:spAutoFit/>
          </a:bodyPr>
          <a:lstStyle/>
          <a:p>
            <a:pPr algn="ctr">
              <a:lnSpc>
                <a:spcPts val="5104"/>
              </a:lnSpc>
              <a:spcBef>
                <a:spcPct val="0"/>
              </a:spcBef>
            </a:pPr>
            <a:r>
              <a:rPr lang="en-US" sz="3000" b="1" dirty="0">
                <a:solidFill>
                  <a:srgbClr val="106F2E"/>
                </a:solidFill>
                <a:latin typeface="Abadi" panose="020B0604020104020204" pitchFamily="34" charset="0"/>
              </a:rPr>
              <a:t>Energia</a:t>
            </a:r>
          </a:p>
        </p:txBody>
      </p:sp>
      <p:sp>
        <p:nvSpPr>
          <p:cNvPr id="12" name="TextBox 10">
            <a:extLst>
              <a:ext uri="{FF2B5EF4-FFF2-40B4-BE49-F238E27FC236}">
                <a16:creationId xmlns:a16="http://schemas.microsoft.com/office/drawing/2014/main" id="{13BF8264-AA60-A657-A9BF-3CF9F5E0CED5}"/>
              </a:ext>
            </a:extLst>
          </p:cNvPr>
          <p:cNvSpPr txBox="1"/>
          <p:nvPr/>
        </p:nvSpPr>
        <p:spPr>
          <a:xfrm>
            <a:off x="8951030" y="3314700"/>
            <a:ext cx="8279489" cy="5545621"/>
          </a:xfrm>
          <a:prstGeom prst="rect">
            <a:avLst/>
          </a:prstGeom>
        </p:spPr>
        <p:txBody>
          <a:bodyPr wrap="square" lIns="0" tIns="0" rIns="0" bIns="0" rtlCol="0" anchor="t">
            <a:spAutoFit/>
          </a:bodyPr>
          <a:lstStyle/>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b="1" dirty="0">
                <a:solidFill>
                  <a:srgbClr val="106F2E"/>
                </a:solidFill>
                <a:latin typeface="Abadi" panose="020B0604020104020204" pitchFamily="34" charset="0"/>
              </a:rPr>
              <a:t>Audit energetici</a:t>
            </a:r>
            <a:r>
              <a:rPr lang="it-IT" dirty="0">
                <a:solidFill>
                  <a:srgbClr val="000000"/>
                </a:solidFill>
                <a:latin typeface="Abadi" panose="020B0604020104020204" pitchFamily="34" charset="0"/>
              </a:rPr>
              <a:t>, al fine di condurre analisi sulle possibili aree di intervento e proposte di azioni di efficientamento energetico</a:t>
            </a:r>
          </a:p>
          <a:p>
            <a:pPr algn="just">
              <a:lnSpc>
                <a:spcPts val="2939"/>
              </a:lnSpc>
              <a:spcBef>
                <a:spcPct val="0"/>
              </a:spcBef>
            </a:pPr>
            <a:endParaRPr lang="en-US"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Supporto nell’elaborazione delle </a:t>
            </a:r>
            <a:r>
              <a:rPr lang="it-IT" b="1" dirty="0">
                <a:solidFill>
                  <a:srgbClr val="106F2E"/>
                </a:solidFill>
                <a:latin typeface="Abadi" panose="020B0604020104020204" pitchFamily="34" charset="0"/>
              </a:rPr>
              <a:t>diagnosi energetiche </a:t>
            </a:r>
            <a:r>
              <a:rPr lang="it-IT" dirty="0">
                <a:solidFill>
                  <a:srgbClr val="000000"/>
                </a:solidFill>
                <a:latin typeface="Abadi" panose="020B0604020104020204" pitchFamily="34" charset="0"/>
              </a:rPr>
              <a:t>atte a individuare e quantificare le opportunità di risparmio energetico </a:t>
            </a: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en-US" dirty="0" err="1">
                <a:solidFill>
                  <a:srgbClr val="000000"/>
                </a:solidFill>
                <a:latin typeface="Abadi" panose="020B0604020104020204" pitchFamily="34" charset="0"/>
              </a:rPr>
              <a:t>Supporto</a:t>
            </a:r>
            <a:r>
              <a:rPr lang="en-US" dirty="0">
                <a:solidFill>
                  <a:srgbClr val="000000"/>
                </a:solidFill>
                <a:latin typeface="Abadi" panose="020B0604020104020204" pitchFamily="34" charset="0"/>
              </a:rPr>
              <a:t> </a:t>
            </a:r>
            <a:r>
              <a:rPr lang="en-US" dirty="0" err="1">
                <a:solidFill>
                  <a:srgbClr val="000000"/>
                </a:solidFill>
                <a:latin typeface="Abadi" panose="020B0604020104020204" pitchFamily="34" charset="0"/>
              </a:rPr>
              <a:t>nell’</a:t>
            </a:r>
            <a:r>
              <a:rPr lang="en-US" b="1" dirty="0" err="1">
                <a:solidFill>
                  <a:srgbClr val="106F2E"/>
                </a:solidFill>
                <a:latin typeface="Abadi" panose="020B0604020104020204" pitchFamily="34" charset="0"/>
              </a:rPr>
              <a:t>ottenimento</a:t>
            </a:r>
            <a:r>
              <a:rPr lang="en-US" b="1" dirty="0">
                <a:solidFill>
                  <a:srgbClr val="000000"/>
                </a:solidFill>
                <a:latin typeface="Abadi" panose="020B0604020104020204" pitchFamily="34" charset="0"/>
              </a:rPr>
              <a:t> </a:t>
            </a:r>
            <a:r>
              <a:rPr lang="en-US" b="1" dirty="0" err="1">
                <a:solidFill>
                  <a:srgbClr val="106F2E"/>
                </a:solidFill>
                <a:latin typeface="Abadi" panose="020B0604020104020204" pitchFamily="34" charset="0"/>
              </a:rPr>
              <a:t>della</a:t>
            </a:r>
            <a:r>
              <a:rPr lang="en-US" b="1" dirty="0">
                <a:solidFill>
                  <a:srgbClr val="106F2E"/>
                </a:solidFill>
                <a:latin typeface="Abadi" panose="020B0604020104020204" pitchFamily="34" charset="0"/>
              </a:rPr>
              <a:t> </a:t>
            </a:r>
            <a:r>
              <a:rPr lang="en-US" b="1" dirty="0" err="1">
                <a:solidFill>
                  <a:srgbClr val="106F2E"/>
                </a:solidFill>
                <a:latin typeface="Abadi" panose="020B0604020104020204" pitchFamily="34" charset="0"/>
              </a:rPr>
              <a:t>certificazione</a:t>
            </a:r>
            <a:r>
              <a:rPr lang="en-US" dirty="0">
                <a:solidFill>
                  <a:srgbClr val="106F2E"/>
                </a:solidFill>
                <a:latin typeface="Abadi" panose="020B0604020104020204" pitchFamily="34" charset="0"/>
              </a:rPr>
              <a:t> </a:t>
            </a:r>
            <a:r>
              <a:rPr lang="en-US" b="1" dirty="0">
                <a:solidFill>
                  <a:srgbClr val="106F2E"/>
                </a:solidFill>
                <a:latin typeface="Abadi" panose="020B0604020104020204" pitchFamily="34" charset="0"/>
              </a:rPr>
              <a:t>ISO 50001</a:t>
            </a:r>
            <a:r>
              <a:rPr lang="en-US" dirty="0">
                <a:solidFill>
                  <a:srgbClr val="000000"/>
                </a:solidFill>
                <a:latin typeface="Abadi" panose="020B0604020104020204" pitchFamily="34" charset="0"/>
              </a:rPr>
              <a:t>, </a:t>
            </a:r>
            <a:r>
              <a:rPr lang="en-US" dirty="0" err="1">
                <a:solidFill>
                  <a:srgbClr val="000000"/>
                </a:solidFill>
                <a:latin typeface="Abadi" panose="020B0604020104020204" pitchFamily="34" charset="0"/>
              </a:rPr>
              <a:t>dalla</a:t>
            </a:r>
            <a:r>
              <a:rPr lang="en-US" dirty="0">
                <a:solidFill>
                  <a:srgbClr val="000000"/>
                </a:solidFill>
                <a:latin typeface="Abadi" panose="020B0604020104020204" pitchFamily="34" charset="0"/>
              </a:rPr>
              <a:t> </a:t>
            </a:r>
            <a:r>
              <a:rPr lang="en-US" dirty="0" err="1">
                <a:solidFill>
                  <a:srgbClr val="000000"/>
                </a:solidFill>
                <a:latin typeface="Abadi" panose="020B0604020104020204" pitchFamily="34" charset="0"/>
              </a:rPr>
              <a:t>fase</a:t>
            </a:r>
            <a:r>
              <a:rPr lang="en-US" dirty="0">
                <a:solidFill>
                  <a:srgbClr val="000000"/>
                </a:solidFill>
                <a:latin typeface="Abadi" panose="020B0604020104020204" pitchFamily="34" charset="0"/>
              </a:rPr>
              <a:t> di </a:t>
            </a:r>
            <a:r>
              <a:rPr lang="en-US" dirty="0" err="1">
                <a:solidFill>
                  <a:srgbClr val="000000"/>
                </a:solidFill>
                <a:latin typeface="Abadi" panose="020B0604020104020204" pitchFamily="34" charset="0"/>
              </a:rPr>
              <a:t>progettazione</a:t>
            </a:r>
            <a:r>
              <a:rPr lang="en-US" dirty="0">
                <a:solidFill>
                  <a:srgbClr val="000000"/>
                </a:solidFill>
                <a:latin typeface="Abadi" panose="020B0604020104020204" pitchFamily="34" charset="0"/>
              </a:rPr>
              <a:t> </a:t>
            </a:r>
            <a:r>
              <a:rPr lang="en-US" dirty="0" err="1">
                <a:solidFill>
                  <a:srgbClr val="000000"/>
                </a:solidFill>
                <a:latin typeface="Abadi" panose="020B0604020104020204" pitchFamily="34" charset="0"/>
              </a:rPr>
              <a:t>all’implementazione</a:t>
            </a:r>
            <a:r>
              <a:rPr lang="en-US" dirty="0">
                <a:solidFill>
                  <a:srgbClr val="000000"/>
                </a:solidFill>
                <a:latin typeface="Abadi" panose="020B0604020104020204" pitchFamily="34" charset="0"/>
              </a:rPr>
              <a:t> del Sistema</a:t>
            </a: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endParaRPr lang="en-US" b="1"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b="1" dirty="0">
                <a:solidFill>
                  <a:srgbClr val="106F2E"/>
                </a:solidFill>
                <a:latin typeface="Abadi" panose="020B0604020104020204" pitchFamily="34" charset="0"/>
              </a:rPr>
              <a:t>Valutazione della fattibilità tecnico-economica di iniziative </a:t>
            </a:r>
            <a:r>
              <a:rPr lang="it-IT" dirty="0">
                <a:solidFill>
                  <a:srgbClr val="000000"/>
                </a:solidFill>
                <a:latin typeface="Abadi" panose="020B0604020104020204" pitchFamily="34" charset="0"/>
              </a:rPr>
              <a:t>per la produzione di energia (e calore) mediante fonti energetiche rinnovabili o recuperi energetici da processi</a:t>
            </a: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a:p>
            <a:pPr marL="456554" indent="-456554" algn="just">
              <a:lnSpc>
                <a:spcPts val="2939"/>
              </a:lnSpc>
              <a:spcBef>
                <a:spcPct val="0"/>
              </a:spcBef>
              <a:buBlip>
                <a:blip r:embed="rId4">
                  <a:extLst>
                    <a:ext uri="{96DAC541-7B7A-43D3-8B79-37D633B846F1}">
                      <asvg:svgBlip xmlns:asvg="http://schemas.microsoft.com/office/drawing/2016/SVG/main" r:embed="rId5"/>
                    </a:ext>
                  </a:extLst>
                </a:blip>
              </a:buBlip>
            </a:pPr>
            <a:r>
              <a:rPr lang="it-IT" dirty="0">
                <a:solidFill>
                  <a:srgbClr val="000000"/>
                </a:solidFill>
                <a:latin typeface="Abadi" panose="020B0604020104020204" pitchFamily="34" charset="0"/>
              </a:rPr>
              <a:t>Valorizzazione degli interventi di </a:t>
            </a:r>
            <a:r>
              <a:rPr lang="it-IT" b="1" dirty="0">
                <a:solidFill>
                  <a:srgbClr val="106F2E"/>
                </a:solidFill>
                <a:latin typeface="Abadi" panose="020B0604020104020204" pitchFamily="34" charset="0"/>
              </a:rPr>
              <a:t>efficienza energetica </a:t>
            </a:r>
            <a:r>
              <a:rPr lang="it-IT" dirty="0">
                <a:solidFill>
                  <a:srgbClr val="000000"/>
                </a:solidFill>
                <a:latin typeface="Abadi" panose="020B0604020104020204" pitchFamily="34" charset="0"/>
              </a:rPr>
              <a:t>in termini di titoli di efficienza energetica</a:t>
            </a:r>
          </a:p>
        </p:txBody>
      </p:sp>
      <p:pic>
        <p:nvPicPr>
          <p:cNvPr id="7" name="Immagine 6" descr="Immagine che contiene cielo, aria aperta, nuvola, cella solare&#10;&#10;Descrizione generata automaticamente">
            <a:extLst>
              <a:ext uri="{FF2B5EF4-FFF2-40B4-BE49-F238E27FC236}">
                <a16:creationId xmlns:a16="http://schemas.microsoft.com/office/drawing/2014/main" id="{2B8D2408-9057-4986-9CCC-B0B76BA271EA}"/>
              </a:ext>
            </a:extLst>
          </p:cNvPr>
          <p:cNvPicPr>
            <a:picLocks noChangeAspect="1"/>
          </p:cNvPicPr>
          <p:nvPr/>
        </p:nvPicPr>
        <p:blipFill rotWithShape="1">
          <a:blip r:embed="rId6">
            <a:extLst>
              <a:ext uri="{28A0092B-C50C-407E-A947-70E740481C1C}">
                <a14:useLocalDpi xmlns:a14="http://schemas.microsoft.com/office/drawing/2010/main" val="0"/>
              </a:ext>
            </a:extLst>
          </a:blip>
          <a:srcRect l="4543" t="27910" r="4471" b="27404"/>
          <a:stretch/>
        </p:blipFill>
        <p:spPr>
          <a:xfrm>
            <a:off x="12954000" y="0"/>
            <a:ext cx="4577480" cy="1884632"/>
          </a:xfrm>
          <a:prstGeom prst="rect">
            <a:avLst/>
          </a:prstGeom>
        </p:spPr>
      </p:pic>
      <p:grpSp>
        <p:nvGrpSpPr>
          <p:cNvPr id="36" name="Gruppo 35">
            <a:extLst>
              <a:ext uri="{FF2B5EF4-FFF2-40B4-BE49-F238E27FC236}">
                <a16:creationId xmlns:a16="http://schemas.microsoft.com/office/drawing/2014/main" id="{307B6A47-6106-4B9F-7F99-5909D79E79ED}"/>
              </a:ext>
            </a:extLst>
          </p:cNvPr>
          <p:cNvGrpSpPr/>
          <p:nvPr/>
        </p:nvGrpSpPr>
        <p:grpSpPr>
          <a:xfrm>
            <a:off x="381000" y="3079396"/>
            <a:ext cx="8279489" cy="5874104"/>
            <a:chOff x="381000" y="2857500"/>
            <a:chExt cx="8279489" cy="5874104"/>
          </a:xfrm>
        </p:grpSpPr>
        <p:sp>
          <p:nvSpPr>
            <p:cNvPr id="73" name="Rettangolo 72">
              <a:extLst>
                <a:ext uri="{FF2B5EF4-FFF2-40B4-BE49-F238E27FC236}">
                  <a16:creationId xmlns:a16="http://schemas.microsoft.com/office/drawing/2014/main" id="{1348F1B6-9360-A9B5-E343-EDD783115E98}"/>
                </a:ext>
              </a:extLst>
            </p:cNvPr>
            <p:cNvSpPr/>
            <p:nvPr/>
          </p:nvSpPr>
          <p:spPr>
            <a:xfrm>
              <a:off x="381000" y="2857500"/>
              <a:ext cx="8279489" cy="5874104"/>
            </a:xfrm>
            <a:prstGeom prst="rect">
              <a:avLst/>
            </a:prstGeom>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it-IT" dirty="0">
                <a:latin typeface="Abadi" panose="020B0604020104020204" pitchFamily="34" charset="0"/>
              </a:endParaRPr>
            </a:p>
          </p:txBody>
        </p:sp>
        <p:grpSp>
          <p:nvGrpSpPr>
            <p:cNvPr id="34" name="Gruppo 33">
              <a:extLst>
                <a:ext uri="{FF2B5EF4-FFF2-40B4-BE49-F238E27FC236}">
                  <a16:creationId xmlns:a16="http://schemas.microsoft.com/office/drawing/2014/main" id="{28238A23-1E26-6DDB-7B13-1787CFF46205}"/>
                </a:ext>
              </a:extLst>
            </p:cNvPr>
            <p:cNvGrpSpPr/>
            <p:nvPr/>
          </p:nvGrpSpPr>
          <p:grpSpPr>
            <a:xfrm>
              <a:off x="495072" y="3001357"/>
              <a:ext cx="7765026" cy="5721449"/>
              <a:chOff x="1062179" y="2784973"/>
              <a:chExt cx="7765026" cy="5721449"/>
            </a:xfrm>
          </p:grpSpPr>
          <p:pic>
            <p:nvPicPr>
              <p:cNvPr id="27" name="Immagine 26" descr="Immagine che contiene Policromia, schermata, creatività&#10;&#10;Descrizione generata automaticamente">
                <a:extLst>
                  <a:ext uri="{FF2B5EF4-FFF2-40B4-BE49-F238E27FC236}">
                    <a16:creationId xmlns:a16="http://schemas.microsoft.com/office/drawing/2014/main" id="{1C6D02FC-0AB6-A69A-07BA-77243E6990AA}"/>
                  </a:ext>
                </a:extLst>
              </p:cNvPr>
              <p:cNvPicPr>
                <a:picLocks noChangeAspect="1"/>
              </p:cNvPicPr>
              <p:nvPr/>
            </p:nvPicPr>
            <p:blipFill rotWithShape="1">
              <a:blip r:embed="rId7">
                <a:extLst>
                  <a:ext uri="{28A0092B-C50C-407E-A947-70E740481C1C}">
                    <a14:useLocalDpi xmlns:a14="http://schemas.microsoft.com/office/drawing/2010/main" val="0"/>
                  </a:ext>
                </a:extLst>
              </a:blip>
              <a:srcRect l="17491" r="25666"/>
              <a:stretch/>
            </p:blipFill>
            <p:spPr>
              <a:xfrm>
                <a:off x="3657206" y="3723545"/>
                <a:ext cx="4825389" cy="4782877"/>
              </a:xfrm>
              <a:prstGeom prst="rect">
                <a:avLst/>
              </a:prstGeom>
            </p:spPr>
          </p:pic>
          <p:pic>
            <p:nvPicPr>
              <p:cNvPr id="22" name="Immagine 21" descr="Immagine che contiene notte, oscurità&#10;&#10;Descrizione generata automaticamente">
                <a:extLst>
                  <a:ext uri="{FF2B5EF4-FFF2-40B4-BE49-F238E27FC236}">
                    <a16:creationId xmlns:a16="http://schemas.microsoft.com/office/drawing/2014/main" id="{4BA0004E-E57B-BB3D-1BB5-19525A167E9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741" t="30010" r="36868" b="27761"/>
              <a:stretch/>
            </p:blipFill>
            <p:spPr>
              <a:xfrm>
                <a:off x="8137984" y="2784973"/>
                <a:ext cx="689221" cy="722586"/>
              </a:xfrm>
              <a:prstGeom prst="rect">
                <a:avLst/>
              </a:prstGeom>
              <a:ln>
                <a:noFill/>
              </a:ln>
            </p:spPr>
          </p:pic>
          <p:cxnSp>
            <p:nvCxnSpPr>
              <p:cNvPr id="72" name="Connettore 2 71">
                <a:extLst>
                  <a:ext uri="{FF2B5EF4-FFF2-40B4-BE49-F238E27FC236}">
                    <a16:creationId xmlns:a16="http://schemas.microsoft.com/office/drawing/2014/main" id="{4A695BCD-CBCB-C69E-7AF3-655BB810BDB1}"/>
                  </a:ext>
                </a:extLst>
              </p:cNvPr>
              <p:cNvCxnSpPr>
                <a:cxnSpLocks/>
              </p:cNvCxnSpPr>
              <p:nvPr/>
            </p:nvCxnSpPr>
            <p:spPr>
              <a:xfrm flipV="1">
                <a:off x="3538872" y="3723545"/>
                <a:ext cx="4771209" cy="4782877"/>
              </a:xfrm>
              <a:prstGeom prst="straightConnector1">
                <a:avLst/>
              </a:prstGeom>
              <a:ln w="19050">
                <a:solidFill>
                  <a:schemeClr val="tx2">
                    <a:lumMod val="40000"/>
                    <a:lumOff val="6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9" name="Rettangolo con angoli arrotondati 78">
                <a:extLst>
                  <a:ext uri="{FF2B5EF4-FFF2-40B4-BE49-F238E27FC236}">
                    <a16:creationId xmlns:a16="http://schemas.microsoft.com/office/drawing/2014/main" id="{9D2D70E2-A638-2DE4-A7B1-426BB239BEED}"/>
                  </a:ext>
                </a:extLst>
              </p:cNvPr>
              <p:cNvSpPr/>
              <p:nvPr/>
            </p:nvSpPr>
            <p:spPr>
              <a:xfrm>
                <a:off x="3077959" y="4637316"/>
                <a:ext cx="3403425" cy="57240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AZIONI DI MIGLIORAMENTO</a:t>
                </a:r>
              </a:p>
            </p:txBody>
          </p:sp>
          <p:sp>
            <p:nvSpPr>
              <p:cNvPr id="80" name="Rettangolo con angoli arrotondati 79">
                <a:extLst>
                  <a:ext uri="{FF2B5EF4-FFF2-40B4-BE49-F238E27FC236}">
                    <a16:creationId xmlns:a16="http://schemas.microsoft.com/office/drawing/2014/main" id="{FD19349D-04D4-BEE3-4F6F-96216DFD30EF}"/>
                  </a:ext>
                </a:extLst>
              </p:cNvPr>
              <p:cNvSpPr/>
              <p:nvPr/>
            </p:nvSpPr>
            <p:spPr>
              <a:xfrm>
                <a:off x="5040862" y="3775571"/>
                <a:ext cx="2362200" cy="5724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RISPARMI</a:t>
                </a:r>
              </a:p>
            </p:txBody>
          </p:sp>
          <p:sp>
            <p:nvSpPr>
              <p:cNvPr id="81" name="Rettangolo con angoli arrotondati 80">
                <a:extLst>
                  <a:ext uri="{FF2B5EF4-FFF2-40B4-BE49-F238E27FC236}">
                    <a16:creationId xmlns:a16="http://schemas.microsoft.com/office/drawing/2014/main" id="{43A2C6DA-94D9-FC24-F2CA-9C56D0690065}"/>
                  </a:ext>
                </a:extLst>
              </p:cNvPr>
              <p:cNvSpPr/>
              <p:nvPr/>
            </p:nvSpPr>
            <p:spPr>
              <a:xfrm>
                <a:off x="1849063" y="6698956"/>
                <a:ext cx="2639174" cy="572896"/>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MISURAZIONE</a:t>
                </a:r>
              </a:p>
            </p:txBody>
          </p:sp>
          <p:sp>
            <p:nvSpPr>
              <p:cNvPr id="82" name="Rettangolo con angoli arrotondati 81">
                <a:extLst>
                  <a:ext uri="{FF2B5EF4-FFF2-40B4-BE49-F238E27FC236}">
                    <a16:creationId xmlns:a16="http://schemas.microsoft.com/office/drawing/2014/main" id="{764C8D0B-B07A-7AF8-4472-E20E6AD482C5}"/>
                  </a:ext>
                </a:extLst>
              </p:cNvPr>
              <p:cNvSpPr/>
              <p:nvPr/>
            </p:nvSpPr>
            <p:spPr>
              <a:xfrm>
                <a:off x="2054509" y="5672718"/>
                <a:ext cx="3403425" cy="57240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MONITORAGGIO CONTINUO</a:t>
                </a:r>
              </a:p>
            </p:txBody>
          </p:sp>
          <p:sp>
            <p:nvSpPr>
              <p:cNvPr id="83" name="Rettangolo con angoli arrotondati 82">
                <a:extLst>
                  <a:ext uri="{FF2B5EF4-FFF2-40B4-BE49-F238E27FC236}">
                    <a16:creationId xmlns:a16="http://schemas.microsoft.com/office/drawing/2014/main" id="{A12ABA08-F918-4772-BF17-35D97FDBEC2C}"/>
                  </a:ext>
                </a:extLst>
              </p:cNvPr>
              <p:cNvSpPr/>
              <p:nvPr/>
            </p:nvSpPr>
            <p:spPr>
              <a:xfrm>
                <a:off x="1062179" y="7685316"/>
                <a:ext cx="2639175" cy="556002"/>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latin typeface="Abadi" panose="020B0604020104020204" pitchFamily="34" charset="0"/>
                  </a:rPr>
                  <a:t>DIAGNOSI ENERGETICA</a:t>
                </a:r>
              </a:p>
            </p:txBody>
          </p:sp>
        </p:grpSp>
        <p:sp>
          <p:nvSpPr>
            <p:cNvPr id="35" name="Freccia in su 34">
              <a:extLst>
                <a:ext uri="{FF2B5EF4-FFF2-40B4-BE49-F238E27FC236}">
                  <a16:creationId xmlns:a16="http://schemas.microsoft.com/office/drawing/2014/main" id="{B51EDF8C-DFB7-8645-9E96-F3DA7BF05C7E}"/>
                </a:ext>
              </a:extLst>
            </p:cNvPr>
            <p:cNvSpPr/>
            <p:nvPr/>
          </p:nvSpPr>
          <p:spPr>
            <a:xfrm>
              <a:off x="7309974" y="3939929"/>
              <a:ext cx="1170784" cy="4782877"/>
            </a:xfrm>
            <a:prstGeom prst="upArrow">
              <a:avLst/>
            </a:pr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it-IT" b="1" dirty="0"/>
                <a:t>PERCORSO PER LA GESTIONE DELL’EFFICIENZA ENERGETICA</a:t>
              </a:r>
            </a:p>
          </p:txBody>
        </p:sp>
      </p:grpSp>
      <p:sp>
        <p:nvSpPr>
          <p:cNvPr id="2" name="Segnaposto numero diapositiva 1">
            <a:extLst>
              <a:ext uri="{FF2B5EF4-FFF2-40B4-BE49-F238E27FC236}">
                <a16:creationId xmlns:a16="http://schemas.microsoft.com/office/drawing/2014/main" id="{2E4C9EF6-0E40-B827-6A2D-81CB5C718274}"/>
              </a:ext>
            </a:extLst>
          </p:cNvPr>
          <p:cNvSpPr>
            <a:spLocks noGrp="1"/>
          </p:cNvSpPr>
          <p:nvPr>
            <p:ph type="sldNum" sz="quarter" idx="12"/>
          </p:nvPr>
        </p:nvSpPr>
        <p:spPr/>
        <p:txBody>
          <a:bodyPr/>
          <a:lstStyle/>
          <a:p>
            <a:r>
              <a:rPr lang="en-US" dirty="0"/>
              <a:t>8</a:t>
            </a:r>
          </a:p>
        </p:txBody>
      </p:sp>
    </p:spTree>
    <p:extLst>
      <p:ext uri="{BB962C8B-B14F-4D97-AF65-F5344CB8AC3E}">
        <p14:creationId xmlns:p14="http://schemas.microsoft.com/office/powerpoint/2010/main" val="3650437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5">
  <a:themeElements>
    <a:clrScheme name="Personalizzato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ersonalizzato 1">
      <a:majorFont>
        <a:latin typeface="Montserrat"/>
        <a:ea typeface=""/>
        <a:cs typeface=""/>
      </a:majorFont>
      <a:minorFont>
        <a:latin typeface="Source Sans Pro"/>
        <a:ea typeface=""/>
        <a:cs typeface=""/>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5" id="{0A0D86C6-CDE7-4994-8AA8-2C3BE8D28BB9}" vid="{80C5054F-A2DA-4950-9740-5AEFD13F8139}"/>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1893</Words>
  <Application>Microsoft Office PowerPoint</Application>
  <PresentationFormat>Personalizzato</PresentationFormat>
  <Paragraphs>175</Paragraphs>
  <Slides>14</Slides>
  <Notes>2</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14</vt:i4>
      </vt:variant>
    </vt:vector>
  </HeadingPairs>
  <TitlesOfParts>
    <vt:vector size="22" baseType="lpstr">
      <vt:lpstr>Montserrat</vt:lpstr>
      <vt:lpstr>Source Sans Pro</vt:lpstr>
      <vt:lpstr>Calibri</vt:lpstr>
      <vt:lpstr>HK Grotesk Light</vt:lpstr>
      <vt:lpstr>Abadi</vt:lpstr>
      <vt:lpstr>Arial</vt:lpstr>
      <vt:lpstr>Office Theme</vt:lpstr>
      <vt:lpstr>1_Tema5</vt:lpstr>
      <vt:lpstr> I nostri servizi in materia di sostenibilità d’impresa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SOLUZIONI PER LA SOSTENIBILITÀ D’IMPRESA​ def</dc:title>
  <dc:creator>Enrica Frau</dc:creator>
  <cp:lastModifiedBy>Enrica Frau</cp:lastModifiedBy>
  <cp:revision>429</cp:revision>
  <dcterms:created xsi:type="dcterms:W3CDTF">2006-08-16T00:00:00Z</dcterms:created>
  <dcterms:modified xsi:type="dcterms:W3CDTF">2024-10-21T08:57:35Z</dcterms:modified>
  <dc:identifier>DAFMZZvtlAk</dc:identifier>
</cp:coreProperties>
</file>